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0" r:id="rId18"/>
    <p:sldId id="281" r:id="rId19"/>
    <p:sldId id="282" r:id="rId20"/>
    <p:sldId id="283" r:id="rId21"/>
    <p:sldId id="273" r:id="rId22"/>
    <p:sldId id="274" r:id="rId23"/>
    <p:sldId id="278" r:id="rId24"/>
  </p:sldIdLst>
  <p:sldSz cx="9144000" cy="6858000" type="screen4x3"/>
  <p:notesSz cx="6858000" cy="9144000"/>
  <p:embeddedFontLst>
    <p:embeddedFont>
      <p:font typeface="Adobe 고딕 Std B" panose="020B0800000000000000" pitchFamily="34" charset="-127"/>
      <p:bold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배달의민족 한나체 Air" panose="020B0600000101010101" pitchFamily="50" charset="-127"/>
      <p:regular r:id="rId29"/>
    </p:embeddedFont>
    <p:embeddedFont>
      <p:font typeface="배달의민족 한나체 Pro" panose="020B0600000101010101" pitchFamily="50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BCE2"/>
    <a:srgbClr val="DF2985"/>
    <a:srgbClr val="121212"/>
    <a:srgbClr val="212121"/>
    <a:srgbClr val="FFFA8F"/>
    <a:srgbClr val="71FE50"/>
    <a:srgbClr val="1D1D1D"/>
    <a:srgbClr val="2E1A3C"/>
    <a:srgbClr val="19FFA2"/>
    <a:srgbClr val="E6D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74" autoAdjust="0"/>
    <p:restoredTop sz="94660"/>
  </p:normalViewPr>
  <p:slideViewPr>
    <p:cSldViewPr>
      <p:cViewPr varScale="1">
        <p:scale>
          <a:sx n="90" d="100"/>
          <a:sy n="90" d="100"/>
        </p:scale>
        <p:origin x="1260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B315E-6665-466F-9E2E-7848E0021778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52357-44BE-4A30-8918-E73226DF8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5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55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799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400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551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451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48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14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691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866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641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583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425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십자형 60"/>
          <p:cNvSpPr>
            <a:spLocks noChangeAspect="1"/>
          </p:cNvSpPr>
          <p:nvPr userDrawn="1"/>
        </p:nvSpPr>
        <p:spPr>
          <a:xfrm>
            <a:off x="3202051" y="2061000"/>
            <a:ext cx="2739898" cy="2751950"/>
          </a:xfrm>
          <a:prstGeom prst="plus">
            <a:avLst>
              <a:gd name="adj" fmla="val 2922"/>
            </a:avLst>
          </a:prstGeom>
          <a:noFill/>
          <a:ln w="47625" cap="sq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14724" y="1990641"/>
            <a:ext cx="2120997" cy="724314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14724" y="4148999"/>
            <a:ext cx="2120997" cy="72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FREE TEMPLATE</a:t>
            </a:r>
            <a:endParaRPr lang="en-US" dirty="0"/>
          </a:p>
        </p:txBody>
      </p:sp>
      <p:sp>
        <p:nvSpPr>
          <p:cNvPr id="7" name="십자형 6"/>
          <p:cNvSpPr>
            <a:spLocks noChangeAspect="1"/>
          </p:cNvSpPr>
          <p:nvPr userDrawn="1"/>
        </p:nvSpPr>
        <p:spPr>
          <a:xfrm>
            <a:off x="2068702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십자형 7"/>
          <p:cNvSpPr>
            <a:spLocks noChangeAspect="1"/>
          </p:cNvSpPr>
          <p:nvPr userDrawn="1"/>
        </p:nvSpPr>
        <p:spPr>
          <a:xfrm>
            <a:off x="278849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십자형 8"/>
          <p:cNvSpPr>
            <a:spLocks noChangeAspect="1"/>
          </p:cNvSpPr>
          <p:nvPr userDrawn="1"/>
        </p:nvSpPr>
        <p:spPr>
          <a:xfrm>
            <a:off x="3508286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>
            <a:spLocks noChangeAspect="1"/>
          </p:cNvSpPr>
          <p:nvPr userDrawn="1"/>
        </p:nvSpPr>
        <p:spPr>
          <a:xfrm>
            <a:off x="4228077" y="157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십자형 10"/>
          <p:cNvSpPr>
            <a:spLocks noChangeAspect="1"/>
          </p:cNvSpPr>
          <p:nvPr userDrawn="1"/>
        </p:nvSpPr>
        <p:spPr>
          <a:xfrm>
            <a:off x="4947870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십자형 11"/>
          <p:cNvSpPr>
            <a:spLocks noChangeAspect="1"/>
          </p:cNvSpPr>
          <p:nvPr userDrawn="1"/>
        </p:nvSpPr>
        <p:spPr>
          <a:xfrm>
            <a:off x="5667661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십자형 12"/>
          <p:cNvSpPr>
            <a:spLocks noChangeAspect="1"/>
          </p:cNvSpPr>
          <p:nvPr userDrawn="1"/>
        </p:nvSpPr>
        <p:spPr>
          <a:xfrm>
            <a:off x="638745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십자형 13"/>
          <p:cNvSpPr>
            <a:spLocks noChangeAspect="1"/>
          </p:cNvSpPr>
          <p:nvPr userDrawn="1"/>
        </p:nvSpPr>
        <p:spPr>
          <a:xfrm>
            <a:off x="7107246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십자형 14"/>
          <p:cNvSpPr>
            <a:spLocks noChangeAspect="1"/>
          </p:cNvSpPr>
          <p:nvPr userDrawn="1"/>
        </p:nvSpPr>
        <p:spPr>
          <a:xfrm>
            <a:off x="2068702" y="229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/>
          <p:cNvSpPr>
            <a:spLocks noChangeAspect="1"/>
          </p:cNvSpPr>
          <p:nvPr userDrawn="1"/>
        </p:nvSpPr>
        <p:spPr>
          <a:xfrm>
            <a:off x="2788494" y="2293701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/>
          <p:cNvSpPr>
            <a:spLocks noChangeAspect="1"/>
          </p:cNvSpPr>
          <p:nvPr userDrawn="1"/>
        </p:nvSpPr>
        <p:spPr>
          <a:xfrm>
            <a:off x="6387454" y="229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8" name="십자형 17"/>
          <p:cNvSpPr>
            <a:spLocks noChangeAspect="1"/>
          </p:cNvSpPr>
          <p:nvPr userDrawn="1"/>
        </p:nvSpPr>
        <p:spPr>
          <a:xfrm>
            <a:off x="7107246" y="229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십자형 18"/>
          <p:cNvSpPr>
            <a:spLocks noChangeAspect="1"/>
          </p:cNvSpPr>
          <p:nvPr userDrawn="1"/>
        </p:nvSpPr>
        <p:spPr>
          <a:xfrm>
            <a:off x="2068702" y="301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십자형 19"/>
          <p:cNvSpPr>
            <a:spLocks noChangeAspect="1"/>
          </p:cNvSpPr>
          <p:nvPr userDrawn="1"/>
        </p:nvSpPr>
        <p:spPr>
          <a:xfrm>
            <a:off x="2788494" y="301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십자형 20"/>
          <p:cNvSpPr>
            <a:spLocks noChangeAspect="1"/>
          </p:cNvSpPr>
          <p:nvPr userDrawn="1"/>
        </p:nvSpPr>
        <p:spPr>
          <a:xfrm>
            <a:off x="6387454" y="301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십자형 21"/>
          <p:cNvSpPr>
            <a:spLocks noChangeAspect="1"/>
          </p:cNvSpPr>
          <p:nvPr userDrawn="1"/>
        </p:nvSpPr>
        <p:spPr>
          <a:xfrm>
            <a:off x="7107246" y="301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3" name="십자형 22"/>
          <p:cNvSpPr>
            <a:spLocks noChangeAspect="1"/>
          </p:cNvSpPr>
          <p:nvPr userDrawn="1"/>
        </p:nvSpPr>
        <p:spPr>
          <a:xfrm>
            <a:off x="2068702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/>
          <p:cNvSpPr>
            <a:spLocks noChangeAspect="1"/>
          </p:cNvSpPr>
          <p:nvPr userDrawn="1"/>
        </p:nvSpPr>
        <p:spPr>
          <a:xfrm>
            <a:off x="2788494" y="373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6387454" y="373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십자형 25"/>
          <p:cNvSpPr>
            <a:spLocks noChangeAspect="1"/>
          </p:cNvSpPr>
          <p:nvPr userDrawn="1"/>
        </p:nvSpPr>
        <p:spPr>
          <a:xfrm>
            <a:off x="7107246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십자형 26"/>
          <p:cNvSpPr>
            <a:spLocks noChangeAspect="1"/>
          </p:cNvSpPr>
          <p:nvPr userDrawn="1"/>
        </p:nvSpPr>
        <p:spPr>
          <a:xfrm>
            <a:off x="2068702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2788494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508286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228077" y="5173699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1" name="십자형 30"/>
          <p:cNvSpPr>
            <a:spLocks noChangeAspect="1"/>
          </p:cNvSpPr>
          <p:nvPr userDrawn="1"/>
        </p:nvSpPr>
        <p:spPr>
          <a:xfrm>
            <a:off x="4947870" y="5173699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십자형 31"/>
          <p:cNvSpPr>
            <a:spLocks noChangeAspect="1"/>
          </p:cNvSpPr>
          <p:nvPr userDrawn="1"/>
        </p:nvSpPr>
        <p:spPr>
          <a:xfrm>
            <a:off x="5667661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십자형 32"/>
          <p:cNvSpPr>
            <a:spLocks noChangeAspect="1"/>
          </p:cNvSpPr>
          <p:nvPr userDrawn="1"/>
        </p:nvSpPr>
        <p:spPr>
          <a:xfrm>
            <a:off x="6387454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십자형 33"/>
          <p:cNvSpPr>
            <a:spLocks noChangeAspect="1"/>
          </p:cNvSpPr>
          <p:nvPr userDrawn="1"/>
        </p:nvSpPr>
        <p:spPr>
          <a:xfrm>
            <a:off x="7107246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십자형 34"/>
          <p:cNvSpPr>
            <a:spLocks noChangeAspect="1"/>
          </p:cNvSpPr>
          <p:nvPr userDrawn="1"/>
        </p:nvSpPr>
        <p:spPr>
          <a:xfrm>
            <a:off x="2068702" y="445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2788494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7" name="십자형 36"/>
          <p:cNvSpPr>
            <a:spLocks noChangeAspect="1"/>
          </p:cNvSpPr>
          <p:nvPr userDrawn="1"/>
        </p:nvSpPr>
        <p:spPr>
          <a:xfrm>
            <a:off x="6387454" y="445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8" name="십자형 37"/>
          <p:cNvSpPr>
            <a:spLocks noChangeAspect="1"/>
          </p:cNvSpPr>
          <p:nvPr userDrawn="1"/>
        </p:nvSpPr>
        <p:spPr>
          <a:xfrm>
            <a:off x="7107246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9" name="십자형 38"/>
          <p:cNvSpPr>
            <a:spLocks noChangeAspect="1"/>
          </p:cNvSpPr>
          <p:nvPr userDrawn="1"/>
        </p:nvSpPr>
        <p:spPr>
          <a:xfrm>
            <a:off x="2788494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십자형 39"/>
          <p:cNvSpPr>
            <a:spLocks noChangeAspect="1"/>
          </p:cNvSpPr>
          <p:nvPr userDrawn="1"/>
        </p:nvSpPr>
        <p:spPr>
          <a:xfrm>
            <a:off x="3508286" y="85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십자형 40"/>
          <p:cNvSpPr>
            <a:spLocks noChangeAspect="1"/>
          </p:cNvSpPr>
          <p:nvPr userDrawn="1"/>
        </p:nvSpPr>
        <p:spPr>
          <a:xfrm>
            <a:off x="4228077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2" name="십자형 41"/>
          <p:cNvSpPr>
            <a:spLocks noChangeAspect="1"/>
          </p:cNvSpPr>
          <p:nvPr userDrawn="1"/>
        </p:nvSpPr>
        <p:spPr>
          <a:xfrm>
            <a:off x="4947870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십자형 42"/>
          <p:cNvSpPr>
            <a:spLocks noChangeAspect="1"/>
          </p:cNvSpPr>
          <p:nvPr userDrawn="1"/>
        </p:nvSpPr>
        <p:spPr>
          <a:xfrm>
            <a:off x="5667661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44" name="십자형 43"/>
          <p:cNvSpPr>
            <a:spLocks noChangeAspect="1"/>
          </p:cNvSpPr>
          <p:nvPr userDrawn="1"/>
        </p:nvSpPr>
        <p:spPr>
          <a:xfrm>
            <a:off x="6387454" y="85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십자형 44"/>
          <p:cNvSpPr>
            <a:spLocks noChangeAspect="1"/>
          </p:cNvSpPr>
          <p:nvPr userDrawn="1"/>
        </p:nvSpPr>
        <p:spPr>
          <a:xfrm>
            <a:off x="7107246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6" name="십자형 45"/>
          <p:cNvSpPr>
            <a:spLocks noChangeAspect="1"/>
          </p:cNvSpPr>
          <p:nvPr userDrawn="1"/>
        </p:nvSpPr>
        <p:spPr>
          <a:xfrm>
            <a:off x="2068702" y="589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십자형 46"/>
          <p:cNvSpPr>
            <a:spLocks noChangeAspect="1"/>
          </p:cNvSpPr>
          <p:nvPr userDrawn="1"/>
        </p:nvSpPr>
        <p:spPr>
          <a:xfrm>
            <a:off x="2788493" y="589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십자형 47"/>
          <p:cNvSpPr>
            <a:spLocks noChangeAspect="1"/>
          </p:cNvSpPr>
          <p:nvPr userDrawn="1"/>
        </p:nvSpPr>
        <p:spPr>
          <a:xfrm>
            <a:off x="3508285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9" name="십자형 48"/>
          <p:cNvSpPr>
            <a:spLocks noChangeAspect="1"/>
          </p:cNvSpPr>
          <p:nvPr userDrawn="1"/>
        </p:nvSpPr>
        <p:spPr>
          <a:xfrm>
            <a:off x="4228077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0" name="십자형 49"/>
          <p:cNvSpPr>
            <a:spLocks noChangeAspect="1"/>
          </p:cNvSpPr>
          <p:nvPr userDrawn="1"/>
        </p:nvSpPr>
        <p:spPr>
          <a:xfrm>
            <a:off x="4947870" y="5893697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십자형 50"/>
          <p:cNvSpPr>
            <a:spLocks noChangeAspect="1"/>
          </p:cNvSpPr>
          <p:nvPr userDrawn="1"/>
        </p:nvSpPr>
        <p:spPr>
          <a:xfrm>
            <a:off x="5667659" y="589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십자형 51"/>
          <p:cNvSpPr>
            <a:spLocks noChangeAspect="1"/>
          </p:cNvSpPr>
          <p:nvPr userDrawn="1"/>
        </p:nvSpPr>
        <p:spPr>
          <a:xfrm>
            <a:off x="6387452" y="589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십자형 52"/>
          <p:cNvSpPr>
            <a:spLocks noChangeAspect="1"/>
          </p:cNvSpPr>
          <p:nvPr userDrawn="1"/>
        </p:nvSpPr>
        <p:spPr>
          <a:xfrm>
            <a:off x="7107241" y="589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4" name="십자형 53"/>
          <p:cNvSpPr>
            <a:spLocks noChangeAspect="1"/>
          </p:cNvSpPr>
          <p:nvPr userDrawn="1"/>
        </p:nvSpPr>
        <p:spPr>
          <a:xfrm>
            <a:off x="2068702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14724" y="2714956"/>
            <a:ext cx="2120997" cy="72223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514724" y="3437188"/>
            <a:ext cx="2120997" cy="711811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522565" y="4078837"/>
            <a:ext cx="377923" cy="0"/>
          </a:xfrm>
          <a:prstGeom prst="line">
            <a:avLst/>
          </a:prstGeom>
          <a:ln w="4445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1333864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7467030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십자형 66"/>
          <p:cNvSpPr>
            <a:spLocks noChangeAspect="1"/>
          </p:cNvSpPr>
          <p:nvPr userDrawn="1"/>
        </p:nvSpPr>
        <p:spPr>
          <a:xfrm>
            <a:off x="6933359" y="2119895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8" name="십자형 67"/>
          <p:cNvSpPr>
            <a:spLocks noChangeAspect="1"/>
          </p:cNvSpPr>
          <p:nvPr userDrawn="1"/>
        </p:nvSpPr>
        <p:spPr>
          <a:xfrm>
            <a:off x="5496608" y="5723826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9" name="십자형 68"/>
          <p:cNvSpPr>
            <a:spLocks noChangeAspect="1"/>
          </p:cNvSpPr>
          <p:nvPr userDrawn="1"/>
        </p:nvSpPr>
        <p:spPr>
          <a:xfrm>
            <a:off x="1894820" y="679722"/>
            <a:ext cx="418260" cy="41845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5016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32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33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37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38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42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43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52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53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5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5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6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6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67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6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2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3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7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8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8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87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8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92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93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97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98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02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03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07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08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12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13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2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23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7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28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2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3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37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8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142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143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47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48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52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53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57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58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62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3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6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6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72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73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7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78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82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83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7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8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92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93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7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8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02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03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07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08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12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13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17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18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2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23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7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8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1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32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3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6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37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38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42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43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8" presetClass="emph" presetSubtype="0" repeatCount="indefinite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4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7" presetID="8" presetClass="emph" presetSubtype="0" repeatCount="indefinite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10800000">
                                      <p:cBhvr>
                                        <p:cTn id="248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9" presetID="8" presetClass="emph" presetSubtype="0" repeatCount="indefinite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5400000">
                                      <p:cBhvr>
                                        <p:cTn id="25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7" grpId="0" animBg="1"/>
      <p:bldP spid="68" grpId="0" animBg="1"/>
      <p:bldP spid="69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 userDrawn="1"/>
        </p:nvSpPr>
        <p:spPr>
          <a:xfrm>
            <a:off x="2717258" y="1845000"/>
            <a:ext cx="3716608" cy="4859999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74364" y="1629000"/>
            <a:ext cx="2401718" cy="36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5682478" y="1286205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3959351" y="1286205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384976" y="1286205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533726" y="1286205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5108102" y="1286205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74364" y="315253"/>
            <a:ext cx="2401718" cy="371216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4364" y="785772"/>
            <a:ext cx="2401718" cy="348783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11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312430" y="2053017"/>
            <a:ext cx="249736" cy="0"/>
          </a:xfrm>
          <a:prstGeom prst="line">
            <a:avLst/>
          </a:prstGeom>
          <a:ln w="5080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2717258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6073866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6"/>
          <a:stretch/>
        </p:blipFill>
        <p:spPr>
          <a:xfrm>
            <a:off x="1803452" y="3505200"/>
            <a:ext cx="789388" cy="131819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2"/>
          <a:stretch/>
        </p:blipFill>
        <p:spPr>
          <a:xfrm>
            <a:off x="6568947" y="3505200"/>
            <a:ext cx="741724" cy="1318194"/>
          </a:xfrm>
          <a:prstGeom prst="rect">
            <a:avLst/>
          </a:prstGeom>
        </p:spPr>
      </p:pic>
      <p:grpSp>
        <p:nvGrpSpPr>
          <p:cNvPr id="59" name="그룹 58"/>
          <p:cNvGrpSpPr/>
          <p:nvPr userDrawn="1"/>
        </p:nvGrpSpPr>
        <p:grpSpPr>
          <a:xfrm>
            <a:off x="4396833" y="6468254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0" name="직사각형 79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3" name="직사각형 8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4" name="직사각형 8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5" name="직사각형 84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86" name="그룹 85"/>
          <p:cNvGrpSpPr/>
          <p:nvPr userDrawn="1"/>
        </p:nvGrpSpPr>
        <p:grpSpPr>
          <a:xfrm rot="5400000">
            <a:off x="5957103" y="2361393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7" name="직사각형 86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8" name="직사각형 87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9" name="직사각형 88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0" name="직사각형 89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91" name="그룹 90"/>
          <p:cNvGrpSpPr/>
          <p:nvPr userDrawn="1"/>
        </p:nvGrpSpPr>
        <p:grpSpPr>
          <a:xfrm rot="10800000">
            <a:off x="2939496" y="3213000"/>
            <a:ext cx="237853" cy="354564"/>
            <a:chOff x="4619825" y="5958856"/>
            <a:chExt cx="239326" cy="356760"/>
          </a:xfrm>
          <a:solidFill>
            <a:schemeClr val="bg1"/>
          </a:solidFill>
        </p:grpSpPr>
        <p:sp>
          <p:nvSpPr>
            <p:cNvPr id="92" name="직사각형 91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3" name="직사각형 9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4" name="직사각형 9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5" name="직사각형 94"/>
            <p:cNvSpPr/>
            <p:nvPr userDrawn="1"/>
          </p:nvSpPr>
          <p:spPr>
            <a:xfrm rot="5400000">
              <a:off x="4739488" y="6195953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sp>
        <p:nvSpPr>
          <p:cNvPr id="62" name="텍스트 개체 틀 61"/>
          <p:cNvSpPr>
            <a:spLocks noGrp="1"/>
          </p:cNvSpPr>
          <p:nvPr>
            <p:ph type="body" sz="quarter" idx="12" hasCustomPrompt="1"/>
          </p:nvPr>
        </p:nvSpPr>
        <p:spPr>
          <a:xfrm>
            <a:off x="3312430" y="2430463"/>
            <a:ext cx="2523904" cy="391636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01. GAME</a:t>
            </a:r>
          </a:p>
          <a:p>
            <a:pPr lvl="0"/>
            <a:r>
              <a:rPr lang="en-US" altLang="ko-KR" dirty="0"/>
              <a:t>02. RETRO</a:t>
            </a:r>
          </a:p>
          <a:p>
            <a:pPr lvl="0"/>
            <a:r>
              <a:rPr lang="en-US" altLang="ko-KR" dirty="0"/>
              <a:t>03.THEME</a:t>
            </a:r>
          </a:p>
          <a:p>
            <a:pPr lvl="0"/>
            <a:r>
              <a:rPr lang="en-US" altLang="ko-KR" dirty="0"/>
              <a:t>04. TEMP</a:t>
            </a:r>
          </a:p>
          <a:p>
            <a:pPr lvl="0"/>
            <a:r>
              <a:rPr lang="en-US" altLang="ko-KR" dirty="0"/>
              <a:t>05. CONTINUE</a:t>
            </a:r>
          </a:p>
          <a:p>
            <a:pPr lvl="0"/>
            <a:r>
              <a:rPr lang="en-US" altLang="ko-KR" dirty="0"/>
              <a:t>06. DESIGN</a:t>
            </a:r>
          </a:p>
          <a:p>
            <a:pPr lvl="0"/>
            <a:r>
              <a:rPr lang="en-US" altLang="ko-KR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330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DF2985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/>
              <a:t>HELLO</a:t>
            </a:r>
            <a:br>
              <a:rPr lang="en-US" altLang="ko-KR" dirty="0"/>
            </a:br>
            <a:r>
              <a:rPr lang="en-US" altLang="ko-KR" dirty="0"/>
              <a:t>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  <a:prstGeom prst="bracketPair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52325" y="6589800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DF29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/>
              <a:t>서브타이틀을 입력합니다</a:t>
            </a:r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32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950" y="1569720"/>
            <a:ext cx="8614350" cy="5082986"/>
          </a:xfrm>
          <a:prstGeom prst="bracketPair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21212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1ABCE2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/>
              <a:t>HELLO</a:t>
            </a:r>
            <a:br>
              <a:rPr lang="en-US" altLang="ko-KR" dirty="0"/>
            </a:br>
            <a:r>
              <a:rPr lang="en-US" altLang="ko-KR" dirty="0"/>
              <a:t>WORLD!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19508" y="6432932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rgbClr val="121212"/>
                </a:solidFill>
              </a:defRPr>
            </a:lvl1pPr>
          </a:lstStyle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1ABC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/>
              <a:t>서브타이틀을 입력합니다</a:t>
            </a:r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9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95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3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dstorepost.com/134#google_vignett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eundugn.dev/14?category=699626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altLang="ko-KR" sz="2400" b="1" dirty="0">
                <a:ea typeface="+mn-ea"/>
                <a:cs typeface="+mn-cs"/>
              </a:rPr>
              <a:t>2020875042</a:t>
            </a:r>
            <a:endParaRPr lang="ko-KR" altLang="en-US" sz="800" b="1" dirty="0">
              <a:ea typeface="+mn-ea"/>
              <a:cs typeface="+mn-cs"/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/>
              <a:t>이수현</a:t>
            </a:r>
            <a:endParaRPr lang="ko-KR" altLang="en-US" sz="800" b="1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>
                <a:solidFill>
                  <a:srgbClr val="FFC000"/>
                </a:solidFill>
              </a:rPr>
              <a:t>BLOCK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dist"/>
            <a:r>
              <a:rPr lang="en-US" altLang="ko-KR" b="1" dirty="0"/>
              <a:t>GAME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5044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UPGRADE</a:t>
            </a:r>
            <a:endParaRPr lang="ko-KR" altLang="en-US" sz="4400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2020875042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이수현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F5C2B5-5190-5E30-9D48-44D5DB125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2" y="1771188"/>
            <a:ext cx="5591955" cy="4334480"/>
          </a:xfrm>
          <a:custGeom>
            <a:avLst/>
            <a:gdLst>
              <a:gd name="connsiteX0" fmla="*/ 0 w 5591955"/>
              <a:gd name="connsiteY0" fmla="*/ 0 h 4334480"/>
              <a:gd name="connsiteX1" fmla="*/ 531236 w 5591955"/>
              <a:gd name="connsiteY1" fmla="*/ 0 h 4334480"/>
              <a:gd name="connsiteX2" fmla="*/ 1286150 w 5591955"/>
              <a:gd name="connsiteY2" fmla="*/ 0 h 4334480"/>
              <a:gd name="connsiteX3" fmla="*/ 1929224 w 5591955"/>
              <a:gd name="connsiteY3" fmla="*/ 0 h 4334480"/>
              <a:gd name="connsiteX4" fmla="*/ 2628219 w 5591955"/>
              <a:gd name="connsiteY4" fmla="*/ 0 h 4334480"/>
              <a:gd name="connsiteX5" fmla="*/ 3439052 w 5591955"/>
              <a:gd name="connsiteY5" fmla="*/ 0 h 4334480"/>
              <a:gd name="connsiteX6" fmla="*/ 4026208 w 5591955"/>
              <a:gd name="connsiteY6" fmla="*/ 0 h 4334480"/>
              <a:gd name="connsiteX7" fmla="*/ 4781122 w 5591955"/>
              <a:gd name="connsiteY7" fmla="*/ 0 h 4334480"/>
              <a:gd name="connsiteX8" fmla="*/ 5591955 w 5591955"/>
              <a:gd name="connsiteY8" fmla="*/ 0 h 4334480"/>
              <a:gd name="connsiteX9" fmla="*/ 5591955 w 5591955"/>
              <a:gd name="connsiteY9" fmla="*/ 619211 h 4334480"/>
              <a:gd name="connsiteX10" fmla="*/ 5591955 w 5591955"/>
              <a:gd name="connsiteY10" fmla="*/ 1238423 h 4334480"/>
              <a:gd name="connsiteX11" fmla="*/ 5591955 w 5591955"/>
              <a:gd name="connsiteY11" fmla="*/ 1770945 h 4334480"/>
              <a:gd name="connsiteX12" fmla="*/ 5591955 w 5591955"/>
              <a:gd name="connsiteY12" fmla="*/ 2476846 h 4334480"/>
              <a:gd name="connsiteX13" fmla="*/ 5591955 w 5591955"/>
              <a:gd name="connsiteY13" fmla="*/ 3096057 h 4334480"/>
              <a:gd name="connsiteX14" fmla="*/ 5591955 w 5591955"/>
              <a:gd name="connsiteY14" fmla="*/ 3801958 h 4334480"/>
              <a:gd name="connsiteX15" fmla="*/ 5591955 w 5591955"/>
              <a:gd name="connsiteY15" fmla="*/ 4334480 h 4334480"/>
              <a:gd name="connsiteX16" fmla="*/ 4948880 w 5591955"/>
              <a:gd name="connsiteY16" fmla="*/ 4334480 h 4334480"/>
              <a:gd name="connsiteX17" fmla="*/ 4305805 w 5591955"/>
              <a:gd name="connsiteY17" fmla="*/ 4334480 h 4334480"/>
              <a:gd name="connsiteX18" fmla="*/ 3550891 w 5591955"/>
              <a:gd name="connsiteY18" fmla="*/ 4334480 h 4334480"/>
              <a:gd name="connsiteX19" fmla="*/ 2851897 w 5591955"/>
              <a:gd name="connsiteY19" fmla="*/ 4334480 h 4334480"/>
              <a:gd name="connsiteX20" fmla="*/ 2041064 w 5591955"/>
              <a:gd name="connsiteY20" fmla="*/ 4334480 h 4334480"/>
              <a:gd name="connsiteX21" fmla="*/ 1230230 w 5591955"/>
              <a:gd name="connsiteY21" fmla="*/ 4334480 h 4334480"/>
              <a:gd name="connsiteX22" fmla="*/ 0 w 5591955"/>
              <a:gd name="connsiteY22" fmla="*/ 4334480 h 4334480"/>
              <a:gd name="connsiteX23" fmla="*/ 0 w 5591955"/>
              <a:gd name="connsiteY23" fmla="*/ 3671924 h 4334480"/>
              <a:gd name="connsiteX24" fmla="*/ 0 w 5591955"/>
              <a:gd name="connsiteY24" fmla="*/ 3009368 h 4334480"/>
              <a:gd name="connsiteX25" fmla="*/ 0 w 5591955"/>
              <a:gd name="connsiteY25" fmla="*/ 2390156 h 4334480"/>
              <a:gd name="connsiteX26" fmla="*/ 0 w 5591955"/>
              <a:gd name="connsiteY26" fmla="*/ 1770945 h 4334480"/>
              <a:gd name="connsiteX27" fmla="*/ 0 w 5591955"/>
              <a:gd name="connsiteY27" fmla="*/ 1151733 h 4334480"/>
              <a:gd name="connsiteX28" fmla="*/ 0 w 5591955"/>
              <a:gd name="connsiteY28" fmla="*/ 662556 h 4334480"/>
              <a:gd name="connsiteX29" fmla="*/ 0 w 5591955"/>
              <a:gd name="connsiteY29" fmla="*/ 0 h 433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91955" h="4334480" fill="none" extrusionOk="0">
                <a:moveTo>
                  <a:pt x="0" y="0"/>
                </a:moveTo>
                <a:cubicBezTo>
                  <a:pt x="107468" y="13459"/>
                  <a:pt x="408753" y="-1927"/>
                  <a:pt x="531236" y="0"/>
                </a:cubicBezTo>
                <a:cubicBezTo>
                  <a:pt x="653719" y="1927"/>
                  <a:pt x="955160" y="13696"/>
                  <a:pt x="1286150" y="0"/>
                </a:cubicBezTo>
                <a:cubicBezTo>
                  <a:pt x="1617140" y="-13696"/>
                  <a:pt x="1753226" y="16121"/>
                  <a:pt x="1929224" y="0"/>
                </a:cubicBezTo>
                <a:cubicBezTo>
                  <a:pt x="2105222" y="-16121"/>
                  <a:pt x="2427563" y="-12951"/>
                  <a:pt x="2628219" y="0"/>
                </a:cubicBezTo>
                <a:cubicBezTo>
                  <a:pt x="2828875" y="12951"/>
                  <a:pt x="3207802" y="11698"/>
                  <a:pt x="3439052" y="0"/>
                </a:cubicBezTo>
                <a:cubicBezTo>
                  <a:pt x="3670302" y="-11698"/>
                  <a:pt x="3888040" y="3270"/>
                  <a:pt x="4026208" y="0"/>
                </a:cubicBezTo>
                <a:cubicBezTo>
                  <a:pt x="4164376" y="-3270"/>
                  <a:pt x="4526994" y="-21749"/>
                  <a:pt x="4781122" y="0"/>
                </a:cubicBezTo>
                <a:cubicBezTo>
                  <a:pt x="5035250" y="21749"/>
                  <a:pt x="5310919" y="28597"/>
                  <a:pt x="5591955" y="0"/>
                </a:cubicBezTo>
                <a:cubicBezTo>
                  <a:pt x="5574667" y="264793"/>
                  <a:pt x="5573683" y="373932"/>
                  <a:pt x="5591955" y="619211"/>
                </a:cubicBezTo>
                <a:cubicBezTo>
                  <a:pt x="5610227" y="864490"/>
                  <a:pt x="5610850" y="1000484"/>
                  <a:pt x="5591955" y="1238423"/>
                </a:cubicBezTo>
                <a:cubicBezTo>
                  <a:pt x="5573060" y="1476362"/>
                  <a:pt x="5607581" y="1657862"/>
                  <a:pt x="5591955" y="1770945"/>
                </a:cubicBezTo>
                <a:cubicBezTo>
                  <a:pt x="5576329" y="1884028"/>
                  <a:pt x="5582770" y="2135206"/>
                  <a:pt x="5591955" y="2476846"/>
                </a:cubicBezTo>
                <a:cubicBezTo>
                  <a:pt x="5601140" y="2818486"/>
                  <a:pt x="5593481" y="2859584"/>
                  <a:pt x="5591955" y="3096057"/>
                </a:cubicBezTo>
                <a:cubicBezTo>
                  <a:pt x="5590429" y="3332530"/>
                  <a:pt x="5611948" y="3592859"/>
                  <a:pt x="5591955" y="3801958"/>
                </a:cubicBezTo>
                <a:cubicBezTo>
                  <a:pt x="5571962" y="4011057"/>
                  <a:pt x="5583934" y="4099226"/>
                  <a:pt x="5591955" y="4334480"/>
                </a:cubicBezTo>
                <a:cubicBezTo>
                  <a:pt x="5350427" y="4338286"/>
                  <a:pt x="5252951" y="4325763"/>
                  <a:pt x="4948880" y="4334480"/>
                </a:cubicBezTo>
                <a:cubicBezTo>
                  <a:pt x="4644809" y="4343197"/>
                  <a:pt x="4532227" y="4310099"/>
                  <a:pt x="4305805" y="4334480"/>
                </a:cubicBezTo>
                <a:cubicBezTo>
                  <a:pt x="4079384" y="4358861"/>
                  <a:pt x="3872998" y="4317200"/>
                  <a:pt x="3550891" y="4334480"/>
                </a:cubicBezTo>
                <a:cubicBezTo>
                  <a:pt x="3228784" y="4351760"/>
                  <a:pt x="3031946" y="4317045"/>
                  <a:pt x="2851897" y="4334480"/>
                </a:cubicBezTo>
                <a:cubicBezTo>
                  <a:pt x="2671848" y="4351915"/>
                  <a:pt x="2272783" y="4307835"/>
                  <a:pt x="2041064" y="4334480"/>
                </a:cubicBezTo>
                <a:cubicBezTo>
                  <a:pt x="1809345" y="4361125"/>
                  <a:pt x="1434784" y="4306759"/>
                  <a:pt x="1230230" y="4334480"/>
                </a:cubicBezTo>
                <a:cubicBezTo>
                  <a:pt x="1025676" y="4362201"/>
                  <a:pt x="289498" y="4287422"/>
                  <a:pt x="0" y="4334480"/>
                </a:cubicBezTo>
                <a:cubicBezTo>
                  <a:pt x="26221" y="4024194"/>
                  <a:pt x="-20594" y="3891981"/>
                  <a:pt x="0" y="3671924"/>
                </a:cubicBezTo>
                <a:cubicBezTo>
                  <a:pt x="20594" y="3451867"/>
                  <a:pt x="21664" y="3244419"/>
                  <a:pt x="0" y="3009368"/>
                </a:cubicBezTo>
                <a:cubicBezTo>
                  <a:pt x="-21664" y="2774317"/>
                  <a:pt x="-13035" y="2685894"/>
                  <a:pt x="0" y="2390156"/>
                </a:cubicBezTo>
                <a:cubicBezTo>
                  <a:pt x="13035" y="2094418"/>
                  <a:pt x="9754" y="2032512"/>
                  <a:pt x="0" y="1770945"/>
                </a:cubicBezTo>
                <a:cubicBezTo>
                  <a:pt x="-9754" y="1509378"/>
                  <a:pt x="-2837" y="1460183"/>
                  <a:pt x="0" y="1151733"/>
                </a:cubicBezTo>
                <a:cubicBezTo>
                  <a:pt x="2837" y="843283"/>
                  <a:pt x="-10653" y="838625"/>
                  <a:pt x="0" y="662556"/>
                </a:cubicBezTo>
                <a:cubicBezTo>
                  <a:pt x="10653" y="486487"/>
                  <a:pt x="-28085" y="174925"/>
                  <a:pt x="0" y="0"/>
                </a:cubicBezTo>
                <a:close/>
              </a:path>
              <a:path w="5591955" h="4334480" stroke="0" extrusionOk="0">
                <a:moveTo>
                  <a:pt x="0" y="0"/>
                </a:moveTo>
                <a:cubicBezTo>
                  <a:pt x="240986" y="21763"/>
                  <a:pt x="425232" y="9328"/>
                  <a:pt x="643075" y="0"/>
                </a:cubicBezTo>
                <a:cubicBezTo>
                  <a:pt x="860919" y="-9328"/>
                  <a:pt x="949005" y="18196"/>
                  <a:pt x="1174311" y="0"/>
                </a:cubicBezTo>
                <a:cubicBezTo>
                  <a:pt x="1399617" y="-18196"/>
                  <a:pt x="1760465" y="-37892"/>
                  <a:pt x="1985144" y="0"/>
                </a:cubicBezTo>
                <a:cubicBezTo>
                  <a:pt x="2209823" y="37892"/>
                  <a:pt x="2445919" y="-17386"/>
                  <a:pt x="2628219" y="0"/>
                </a:cubicBezTo>
                <a:cubicBezTo>
                  <a:pt x="2810519" y="17386"/>
                  <a:pt x="2990268" y="8457"/>
                  <a:pt x="3271294" y="0"/>
                </a:cubicBezTo>
                <a:cubicBezTo>
                  <a:pt x="3552321" y="-8457"/>
                  <a:pt x="3872050" y="2103"/>
                  <a:pt x="4082127" y="0"/>
                </a:cubicBezTo>
                <a:cubicBezTo>
                  <a:pt x="4292204" y="-2103"/>
                  <a:pt x="4415321" y="-23845"/>
                  <a:pt x="4669282" y="0"/>
                </a:cubicBezTo>
                <a:cubicBezTo>
                  <a:pt x="4923244" y="23845"/>
                  <a:pt x="5321294" y="-43892"/>
                  <a:pt x="5591955" y="0"/>
                </a:cubicBezTo>
                <a:cubicBezTo>
                  <a:pt x="5601373" y="163410"/>
                  <a:pt x="5613401" y="444260"/>
                  <a:pt x="5591955" y="705901"/>
                </a:cubicBezTo>
                <a:cubicBezTo>
                  <a:pt x="5570509" y="967542"/>
                  <a:pt x="5604384" y="1027417"/>
                  <a:pt x="5591955" y="1238423"/>
                </a:cubicBezTo>
                <a:cubicBezTo>
                  <a:pt x="5579526" y="1449429"/>
                  <a:pt x="5620907" y="1626332"/>
                  <a:pt x="5591955" y="1857634"/>
                </a:cubicBezTo>
                <a:cubicBezTo>
                  <a:pt x="5563003" y="2088936"/>
                  <a:pt x="5579306" y="2312517"/>
                  <a:pt x="5591955" y="2520191"/>
                </a:cubicBezTo>
                <a:cubicBezTo>
                  <a:pt x="5604604" y="2727865"/>
                  <a:pt x="5616028" y="2862357"/>
                  <a:pt x="5591955" y="3009368"/>
                </a:cubicBezTo>
                <a:cubicBezTo>
                  <a:pt x="5567882" y="3156379"/>
                  <a:pt x="5565139" y="3338694"/>
                  <a:pt x="5591955" y="3628579"/>
                </a:cubicBezTo>
                <a:cubicBezTo>
                  <a:pt x="5618771" y="3918464"/>
                  <a:pt x="5567740" y="4147602"/>
                  <a:pt x="5591955" y="4334480"/>
                </a:cubicBezTo>
                <a:cubicBezTo>
                  <a:pt x="5315260" y="4319714"/>
                  <a:pt x="5207764" y="4318893"/>
                  <a:pt x="4892961" y="4334480"/>
                </a:cubicBezTo>
                <a:cubicBezTo>
                  <a:pt x="4578158" y="4350067"/>
                  <a:pt x="4299623" y="4309890"/>
                  <a:pt x="4082127" y="4334480"/>
                </a:cubicBezTo>
                <a:cubicBezTo>
                  <a:pt x="3864631" y="4359070"/>
                  <a:pt x="3718155" y="4342689"/>
                  <a:pt x="3383133" y="4334480"/>
                </a:cubicBezTo>
                <a:cubicBezTo>
                  <a:pt x="3048111" y="4326271"/>
                  <a:pt x="2998037" y="4336780"/>
                  <a:pt x="2851897" y="4334480"/>
                </a:cubicBezTo>
                <a:cubicBezTo>
                  <a:pt x="2705757" y="4332180"/>
                  <a:pt x="2433678" y="4315142"/>
                  <a:pt x="2264742" y="4334480"/>
                </a:cubicBezTo>
                <a:cubicBezTo>
                  <a:pt x="2095806" y="4353818"/>
                  <a:pt x="1748575" y="4302809"/>
                  <a:pt x="1453908" y="4334480"/>
                </a:cubicBezTo>
                <a:cubicBezTo>
                  <a:pt x="1159241" y="4366151"/>
                  <a:pt x="1017741" y="4364504"/>
                  <a:pt x="754914" y="4334480"/>
                </a:cubicBezTo>
                <a:cubicBezTo>
                  <a:pt x="492087" y="4304456"/>
                  <a:pt x="325661" y="4334988"/>
                  <a:pt x="0" y="4334480"/>
                </a:cubicBezTo>
                <a:cubicBezTo>
                  <a:pt x="-28946" y="4169221"/>
                  <a:pt x="-890" y="3869459"/>
                  <a:pt x="0" y="3715269"/>
                </a:cubicBezTo>
                <a:cubicBezTo>
                  <a:pt x="890" y="3561079"/>
                  <a:pt x="-6264" y="3456597"/>
                  <a:pt x="0" y="3226092"/>
                </a:cubicBezTo>
                <a:cubicBezTo>
                  <a:pt x="6264" y="2995587"/>
                  <a:pt x="21035" y="2932107"/>
                  <a:pt x="0" y="2736915"/>
                </a:cubicBezTo>
                <a:cubicBezTo>
                  <a:pt x="-21035" y="2541723"/>
                  <a:pt x="18779" y="2251944"/>
                  <a:pt x="0" y="2074358"/>
                </a:cubicBezTo>
                <a:cubicBezTo>
                  <a:pt x="-18779" y="1896772"/>
                  <a:pt x="-12236" y="1799799"/>
                  <a:pt x="0" y="1541836"/>
                </a:cubicBezTo>
                <a:cubicBezTo>
                  <a:pt x="12236" y="1283873"/>
                  <a:pt x="-26977" y="995830"/>
                  <a:pt x="0" y="835935"/>
                </a:cubicBezTo>
                <a:cubicBezTo>
                  <a:pt x="26977" y="676040"/>
                  <a:pt x="40341" y="297961"/>
                  <a:pt x="0" y="0"/>
                </a:cubicBezTo>
                <a:close/>
              </a:path>
            </a:pathLst>
          </a:custGeom>
          <a:ln w="12700">
            <a:solidFill>
              <a:srgbClr val="DF298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B06E21-FDE0-BC65-7B78-2AADE01B2B12}"/>
              </a:ext>
            </a:extLst>
          </p:cNvPr>
          <p:cNvSpPr txBox="1"/>
          <p:nvPr/>
        </p:nvSpPr>
        <p:spPr>
          <a:xfrm>
            <a:off x="5749026" y="3105834"/>
            <a:ext cx="264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▶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e-nanumgothic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색상을 바꾸기 위해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en-US" altLang="ko-KR" dirty="0" err="1">
                <a:solidFill>
                  <a:schemeClr val="bg1"/>
                </a:solidFill>
                <a:latin typeface="+mj-ea"/>
                <a:ea typeface="+mj-ea"/>
              </a:rPr>
              <a:t>enum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과 </a:t>
            </a:r>
            <a:r>
              <a:rPr lang="en-US" altLang="ko-KR" dirty="0" err="1">
                <a:solidFill>
                  <a:schemeClr val="bg1"/>
                </a:solidFill>
                <a:latin typeface="+mj-ea"/>
                <a:ea typeface="+mj-ea"/>
              </a:rPr>
              <a:t>setColor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109956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UPGRADE</a:t>
            </a:r>
            <a:endParaRPr lang="ko-KR" altLang="en-US" sz="4400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2020875042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이수현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06E21-FDE0-BC65-7B78-2AADE01B2B12}"/>
              </a:ext>
            </a:extLst>
          </p:cNvPr>
          <p:cNvSpPr txBox="1"/>
          <p:nvPr/>
        </p:nvSpPr>
        <p:spPr>
          <a:xfrm>
            <a:off x="5069217" y="2581275"/>
            <a:ext cx="364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▶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e-nanumgothic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움직이는 블록의 모양을 별모양으로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</a:p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색상은 노란색으로 변경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C115BA-88B8-95DB-E18D-E6603F74C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771188"/>
            <a:ext cx="4601217" cy="4515480"/>
          </a:xfrm>
          <a:custGeom>
            <a:avLst/>
            <a:gdLst>
              <a:gd name="connsiteX0" fmla="*/ 0 w 4601217"/>
              <a:gd name="connsiteY0" fmla="*/ 0 h 4515480"/>
              <a:gd name="connsiteX1" fmla="*/ 749341 w 4601217"/>
              <a:gd name="connsiteY1" fmla="*/ 0 h 4515480"/>
              <a:gd name="connsiteX2" fmla="*/ 1498682 w 4601217"/>
              <a:gd name="connsiteY2" fmla="*/ 0 h 4515480"/>
              <a:gd name="connsiteX3" fmla="*/ 2155999 w 4601217"/>
              <a:gd name="connsiteY3" fmla="*/ 0 h 4515480"/>
              <a:gd name="connsiteX4" fmla="*/ 2859328 w 4601217"/>
              <a:gd name="connsiteY4" fmla="*/ 0 h 4515480"/>
              <a:gd name="connsiteX5" fmla="*/ 3470632 w 4601217"/>
              <a:gd name="connsiteY5" fmla="*/ 0 h 4515480"/>
              <a:gd name="connsiteX6" fmla="*/ 4601217 w 4601217"/>
              <a:gd name="connsiteY6" fmla="*/ 0 h 4515480"/>
              <a:gd name="connsiteX7" fmla="*/ 4601217 w 4601217"/>
              <a:gd name="connsiteY7" fmla="*/ 735378 h 4515480"/>
              <a:gd name="connsiteX8" fmla="*/ 4601217 w 4601217"/>
              <a:gd name="connsiteY8" fmla="*/ 1290137 h 4515480"/>
              <a:gd name="connsiteX9" fmla="*/ 4601217 w 4601217"/>
              <a:gd name="connsiteY9" fmla="*/ 1799741 h 4515480"/>
              <a:gd name="connsiteX10" fmla="*/ 4601217 w 4601217"/>
              <a:gd name="connsiteY10" fmla="*/ 2354500 h 4515480"/>
              <a:gd name="connsiteX11" fmla="*/ 4601217 w 4601217"/>
              <a:gd name="connsiteY11" fmla="*/ 2954414 h 4515480"/>
              <a:gd name="connsiteX12" fmla="*/ 4601217 w 4601217"/>
              <a:gd name="connsiteY12" fmla="*/ 3599483 h 4515480"/>
              <a:gd name="connsiteX13" fmla="*/ 4601217 w 4601217"/>
              <a:gd name="connsiteY13" fmla="*/ 4515480 h 4515480"/>
              <a:gd name="connsiteX14" fmla="*/ 3851876 w 4601217"/>
              <a:gd name="connsiteY14" fmla="*/ 4515480 h 4515480"/>
              <a:gd name="connsiteX15" fmla="*/ 3194559 w 4601217"/>
              <a:gd name="connsiteY15" fmla="*/ 4515480 h 4515480"/>
              <a:gd name="connsiteX16" fmla="*/ 2537243 w 4601217"/>
              <a:gd name="connsiteY16" fmla="*/ 4515480 h 4515480"/>
              <a:gd name="connsiteX17" fmla="*/ 1879926 w 4601217"/>
              <a:gd name="connsiteY17" fmla="*/ 4515480 h 4515480"/>
              <a:gd name="connsiteX18" fmla="*/ 1222609 w 4601217"/>
              <a:gd name="connsiteY18" fmla="*/ 4515480 h 4515480"/>
              <a:gd name="connsiteX19" fmla="*/ 611305 w 4601217"/>
              <a:gd name="connsiteY19" fmla="*/ 4515480 h 4515480"/>
              <a:gd name="connsiteX20" fmla="*/ 0 w 4601217"/>
              <a:gd name="connsiteY20" fmla="*/ 4515480 h 4515480"/>
              <a:gd name="connsiteX21" fmla="*/ 0 w 4601217"/>
              <a:gd name="connsiteY21" fmla="*/ 3870411 h 4515480"/>
              <a:gd name="connsiteX22" fmla="*/ 0 w 4601217"/>
              <a:gd name="connsiteY22" fmla="*/ 3180188 h 4515480"/>
              <a:gd name="connsiteX23" fmla="*/ 0 w 4601217"/>
              <a:gd name="connsiteY23" fmla="*/ 2489965 h 4515480"/>
              <a:gd name="connsiteX24" fmla="*/ 0 w 4601217"/>
              <a:gd name="connsiteY24" fmla="*/ 1754587 h 4515480"/>
              <a:gd name="connsiteX25" fmla="*/ 0 w 4601217"/>
              <a:gd name="connsiteY25" fmla="*/ 1109518 h 4515480"/>
              <a:gd name="connsiteX26" fmla="*/ 0 w 4601217"/>
              <a:gd name="connsiteY26" fmla="*/ 0 h 451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01217" h="4515480" fill="none" extrusionOk="0">
                <a:moveTo>
                  <a:pt x="0" y="0"/>
                </a:moveTo>
                <a:cubicBezTo>
                  <a:pt x="318326" y="24244"/>
                  <a:pt x="460440" y="-491"/>
                  <a:pt x="749341" y="0"/>
                </a:cubicBezTo>
                <a:cubicBezTo>
                  <a:pt x="1038242" y="491"/>
                  <a:pt x="1203297" y="-32391"/>
                  <a:pt x="1498682" y="0"/>
                </a:cubicBezTo>
                <a:cubicBezTo>
                  <a:pt x="1794067" y="32391"/>
                  <a:pt x="1901447" y="-7204"/>
                  <a:pt x="2155999" y="0"/>
                </a:cubicBezTo>
                <a:cubicBezTo>
                  <a:pt x="2410551" y="7204"/>
                  <a:pt x="2562766" y="-33279"/>
                  <a:pt x="2859328" y="0"/>
                </a:cubicBezTo>
                <a:cubicBezTo>
                  <a:pt x="3155890" y="33279"/>
                  <a:pt x="3258468" y="20063"/>
                  <a:pt x="3470632" y="0"/>
                </a:cubicBezTo>
                <a:cubicBezTo>
                  <a:pt x="3682796" y="-20063"/>
                  <a:pt x="4175716" y="18984"/>
                  <a:pt x="4601217" y="0"/>
                </a:cubicBezTo>
                <a:cubicBezTo>
                  <a:pt x="4599689" y="276740"/>
                  <a:pt x="4578870" y="511896"/>
                  <a:pt x="4601217" y="735378"/>
                </a:cubicBezTo>
                <a:cubicBezTo>
                  <a:pt x="4623564" y="958860"/>
                  <a:pt x="4604244" y="1088005"/>
                  <a:pt x="4601217" y="1290137"/>
                </a:cubicBezTo>
                <a:cubicBezTo>
                  <a:pt x="4598190" y="1492269"/>
                  <a:pt x="4623763" y="1560771"/>
                  <a:pt x="4601217" y="1799741"/>
                </a:cubicBezTo>
                <a:cubicBezTo>
                  <a:pt x="4578671" y="2038711"/>
                  <a:pt x="4591574" y="2219193"/>
                  <a:pt x="4601217" y="2354500"/>
                </a:cubicBezTo>
                <a:cubicBezTo>
                  <a:pt x="4610860" y="2489807"/>
                  <a:pt x="4593841" y="2751923"/>
                  <a:pt x="4601217" y="2954414"/>
                </a:cubicBezTo>
                <a:cubicBezTo>
                  <a:pt x="4608593" y="3156905"/>
                  <a:pt x="4616232" y="3396875"/>
                  <a:pt x="4601217" y="3599483"/>
                </a:cubicBezTo>
                <a:cubicBezTo>
                  <a:pt x="4586202" y="3802091"/>
                  <a:pt x="4562562" y="4265835"/>
                  <a:pt x="4601217" y="4515480"/>
                </a:cubicBezTo>
                <a:cubicBezTo>
                  <a:pt x="4236542" y="4528932"/>
                  <a:pt x="4064351" y="4525505"/>
                  <a:pt x="3851876" y="4515480"/>
                </a:cubicBezTo>
                <a:cubicBezTo>
                  <a:pt x="3639401" y="4505455"/>
                  <a:pt x="3459524" y="4518455"/>
                  <a:pt x="3194559" y="4515480"/>
                </a:cubicBezTo>
                <a:cubicBezTo>
                  <a:pt x="2929594" y="4512505"/>
                  <a:pt x="2766763" y="4499841"/>
                  <a:pt x="2537243" y="4515480"/>
                </a:cubicBezTo>
                <a:cubicBezTo>
                  <a:pt x="2307723" y="4531119"/>
                  <a:pt x="2129856" y="4492235"/>
                  <a:pt x="1879926" y="4515480"/>
                </a:cubicBezTo>
                <a:cubicBezTo>
                  <a:pt x="1629996" y="4538725"/>
                  <a:pt x="1464824" y="4521957"/>
                  <a:pt x="1222609" y="4515480"/>
                </a:cubicBezTo>
                <a:cubicBezTo>
                  <a:pt x="980394" y="4509003"/>
                  <a:pt x="737024" y="4506694"/>
                  <a:pt x="611305" y="4515480"/>
                </a:cubicBezTo>
                <a:cubicBezTo>
                  <a:pt x="485586" y="4524266"/>
                  <a:pt x="199905" y="4495023"/>
                  <a:pt x="0" y="4515480"/>
                </a:cubicBezTo>
                <a:cubicBezTo>
                  <a:pt x="-13557" y="4226340"/>
                  <a:pt x="-25371" y="4096421"/>
                  <a:pt x="0" y="3870411"/>
                </a:cubicBezTo>
                <a:cubicBezTo>
                  <a:pt x="25371" y="3644401"/>
                  <a:pt x="-30168" y="3399124"/>
                  <a:pt x="0" y="3180188"/>
                </a:cubicBezTo>
                <a:cubicBezTo>
                  <a:pt x="30168" y="2961252"/>
                  <a:pt x="17237" y="2799408"/>
                  <a:pt x="0" y="2489965"/>
                </a:cubicBezTo>
                <a:cubicBezTo>
                  <a:pt x="-17237" y="2180522"/>
                  <a:pt x="-20116" y="1917767"/>
                  <a:pt x="0" y="1754587"/>
                </a:cubicBezTo>
                <a:cubicBezTo>
                  <a:pt x="20116" y="1591407"/>
                  <a:pt x="22463" y="1365730"/>
                  <a:pt x="0" y="1109518"/>
                </a:cubicBezTo>
                <a:cubicBezTo>
                  <a:pt x="-22463" y="853306"/>
                  <a:pt x="-8327" y="404863"/>
                  <a:pt x="0" y="0"/>
                </a:cubicBezTo>
                <a:close/>
              </a:path>
              <a:path w="4601217" h="4515480" stroke="0" extrusionOk="0">
                <a:moveTo>
                  <a:pt x="0" y="0"/>
                </a:moveTo>
                <a:cubicBezTo>
                  <a:pt x="251729" y="-30434"/>
                  <a:pt x="396245" y="24879"/>
                  <a:pt x="611305" y="0"/>
                </a:cubicBezTo>
                <a:cubicBezTo>
                  <a:pt x="826366" y="-24879"/>
                  <a:pt x="975878" y="-7579"/>
                  <a:pt x="1130585" y="0"/>
                </a:cubicBezTo>
                <a:cubicBezTo>
                  <a:pt x="1285292" y="7579"/>
                  <a:pt x="1534986" y="33553"/>
                  <a:pt x="1879926" y="0"/>
                </a:cubicBezTo>
                <a:cubicBezTo>
                  <a:pt x="2224866" y="-33553"/>
                  <a:pt x="2274437" y="22558"/>
                  <a:pt x="2491230" y="0"/>
                </a:cubicBezTo>
                <a:cubicBezTo>
                  <a:pt x="2708023" y="-22558"/>
                  <a:pt x="2861570" y="-4139"/>
                  <a:pt x="3102535" y="0"/>
                </a:cubicBezTo>
                <a:cubicBezTo>
                  <a:pt x="3343500" y="4139"/>
                  <a:pt x="3639094" y="-7695"/>
                  <a:pt x="3851876" y="0"/>
                </a:cubicBezTo>
                <a:cubicBezTo>
                  <a:pt x="4064658" y="7695"/>
                  <a:pt x="4334380" y="-18543"/>
                  <a:pt x="4601217" y="0"/>
                </a:cubicBezTo>
                <a:cubicBezTo>
                  <a:pt x="4569882" y="289448"/>
                  <a:pt x="4610145" y="502774"/>
                  <a:pt x="4601217" y="735378"/>
                </a:cubicBezTo>
                <a:cubicBezTo>
                  <a:pt x="4592289" y="967982"/>
                  <a:pt x="4583721" y="1063298"/>
                  <a:pt x="4601217" y="1290137"/>
                </a:cubicBezTo>
                <a:cubicBezTo>
                  <a:pt x="4618713" y="1516976"/>
                  <a:pt x="4628894" y="1570322"/>
                  <a:pt x="4601217" y="1844896"/>
                </a:cubicBezTo>
                <a:cubicBezTo>
                  <a:pt x="4573540" y="2119470"/>
                  <a:pt x="4605661" y="2338475"/>
                  <a:pt x="4601217" y="2489965"/>
                </a:cubicBezTo>
                <a:cubicBezTo>
                  <a:pt x="4596773" y="2641455"/>
                  <a:pt x="4568710" y="2927344"/>
                  <a:pt x="4601217" y="3180188"/>
                </a:cubicBezTo>
                <a:cubicBezTo>
                  <a:pt x="4633724" y="3433032"/>
                  <a:pt x="4606723" y="3551324"/>
                  <a:pt x="4601217" y="3689792"/>
                </a:cubicBezTo>
                <a:cubicBezTo>
                  <a:pt x="4595711" y="3828260"/>
                  <a:pt x="4578172" y="4325407"/>
                  <a:pt x="4601217" y="4515480"/>
                </a:cubicBezTo>
                <a:cubicBezTo>
                  <a:pt x="4442167" y="4532073"/>
                  <a:pt x="4183307" y="4504974"/>
                  <a:pt x="3943900" y="4515480"/>
                </a:cubicBezTo>
                <a:cubicBezTo>
                  <a:pt x="3704493" y="4525986"/>
                  <a:pt x="3529772" y="4485232"/>
                  <a:pt x="3286584" y="4515480"/>
                </a:cubicBezTo>
                <a:cubicBezTo>
                  <a:pt x="3043396" y="4545728"/>
                  <a:pt x="2889422" y="4540581"/>
                  <a:pt x="2537243" y="4515480"/>
                </a:cubicBezTo>
                <a:cubicBezTo>
                  <a:pt x="2185064" y="4490379"/>
                  <a:pt x="2198288" y="4504849"/>
                  <a:pt x="1879926" y="4515480"/>
                </a:cubicBezTo>
                <a:cubicBezTo>
                  <a:pt x="1561564" y="4526111"/>
                  <a:pt x="1484390" y="4504369"/>
                  <a:pt x="1360646" y="4515480"/>
                </a:cubicBezTo>
                <a:cubicBezTo>
                  <a:pt x="1236902" y="4526591"/>
                  <a:pt x="916300" y="4494635"/>
                  <a:pt x="795353" y="4515480"/>
                </a:cubicBezTo>
                <a:cubicBezTo>
                  <a:pt x="674406" y="4536325"/>
                  <a:pt x="385295" y="4488301"/>
                  <a:pt x="0" y="4515480"/>
                </a:cubicBezTo>
                <a:cubicBezTo>
                  <a:pt x="24674" y="4323503"/>
                  <a:pt x="30137" y="4046567"/>
                  <a:pt x="0" y="3870411"/>
                </a:cubicBezTo>
                <a:cubicBezTo>
                  <a:pt x="-30137" y="3694255"/>
                  <a:pt x="-11333" y="3438947"/>
                  <a:pt x="0" y="3225343"/>
                </a:cubicBezTo>
                <a:cubicBezTo>
                  <a:pt x="11333" y="3011739"/>
                  <a:pt x="-14704" y="2855335"/>
                  <a:pt x="0" y="2625429"/>
                </a:cubicBezTo>
                <a:cubicBezTo>
                  <a:pt x="14704" y="2395523"/>
                  <a:pt x="622" y="2291663"/>
                  <a:pt x="0" y="2115825"/>
                </a:cubicBezTo>
                <a:cubicBezTo>
                  <a:pt x="-622" y="1939987"/>
                  <a:pt x="21979" y="1727557"/>
                  <a:pt x="0" y="1606221"/>
                </a:cubicBezTo>
                <a:cubicBezTo>
                  <a:pt x="-21979" y="1484885"/>
                  <a:pt x="16766" y="1192777"/>
                  <a:pt x="0" y="915997"/>
                </a:cubicBezTo>
                <a:cubicBezTo>
                  <a:pt x="-16766" y="639217"/>
                  <a:pt x="43297" y="183274"/>
                  <a:pt x="0" y="0"/>
                </a:cubicBezTo>
                <a:close/>
              </a:path>
            </a:pathLst>
          </a:custGeom>
          <a:ln w="12700">
            <a:solidFill>
              <a:srgbClr val="DF298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91DA48-63B6-DB34-D7B4-F1ED5A6B4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125" y="3388444"/>
            <a:ext cx="4201111" cy="3219899"/>
          </a:xfrm>
          <a:custGeom>
            <a:avLst/>
            <a:gdLst>
              <a:gd name="connsiteX0" fmla="*/ 0 w 4201111"/>
              <a:gd name="connsiteY0" fmla="*/ 0 h 3219899"/>
              <a:gd name="connsiteX1" fmla="*/ 558148 w 4201111"/>
              <a:gd name="connsiteY1" fmla="*/ 0 h 3219899"/>
              <a:gd name="connsiteX2" fmla="*/ 1200317 w 4201111"/>
              <a:gd name="connsiteY2" fmla="*/ 0 h 3219899"/>
              <a:gd name="connsiteX3" fmla="*/ 1884498 w 4201111"/>
              <a:gd name="connsiteY3" fmla="*/ 0 h 3219899"/>
              <a:gd name="connsiteX4" fmla="*/ 2400635 w 4201111"/>
              <a:gd name="connsiteY4" fmla="*/ 0 h 3219899"/>
              <a:gd name="connsiteX5" fmla="*/ 2958782 w 4201111"/>
              <a:gd name="connsiteY5" fmla="*/ 0 h 3219899"/>
              <a:gd name="connsiteX6" fmla="*/ 3642963 w 4201111"/>
              <a:gd name="connsiteY6" fmla="*/ 0 h 3219899"/>
              <a:gd name="connsiteX7" fmla="*/ 4201111 w 4201111"/>
              <a:gd name="connsiteY7" fmla="*/ 0 h 3219899"/>
              <a:gd name="connsiteX8" fmla="*/ 4201111 w 4201111"/>
              <a:gd name="connsiteY8" fmla="*/ 643980 h 3219899"/>
              <a:gd name="connsiteX9" fmla="*/ 4201111 w 4201111"/>
              <a:gd name="connsiteY9" fmla="*/ 1352358 h 3219899"/>
              <a:gd name="connsiteX10" fmla="*/ 4201111 w 4201111"/>
              <a:gd name="connsiteY10" fmla="*/ 2028536 h 3219899"/>
              <a:gd name="connsiteX11" fmla="*/ 4201111 w 4201111"/>
              <a:gd name="connsiteY11" fmla="*/ 2608118 h 3219899"/>
              <a:gd name="connsiteX12" fmla="*/ 4201111 w 4201111"/>
              <a:gd name="connsiteY12" fmla="*/ 3219899 h 3219899"/>
              <a:gd name="connsiteX13" fmla="*/ 3516930 w 4201111"/>
              <a:gd name="connsiteY13" fmla="*/ 3219899 h 3219899"/>
              <a:gd name="connsiteX14" fmla="*/ 2916771 w 4201111"/>
              <a:gd name="connsiteY14" fmla="*/ 3219899 h 3219899"/>
              <a:gd name="connsiteX15" fmla="*/ 2358624 w 4201111"/>
              <a:gd name="connsiteY15" fmla="*/ 3219899 h 3219899"/>
              <a:gd name="connsiteX16" fmla="*/ 1716454 w 4201111"/>
              <a:gd name="connsiteY16" fmla="*/ 3219899 h 3219899"/>
              <a:gd name="connsiteX17" fmla="*/ 1032273 w 4201111"/>
              <a:gd name="connsiteY17" fmla="*/ 3219899 h 3219899"/>
              <a:gd name="connsiteX18" fmla="*/ 0 w 4201111"/>
              <a:gd name="connsiteY18" fmla="*/ 3219899 h 3219899"/>
              <a:gd name="connsiteX19" fmla="*/ 0 w 4201111"/>
              <a:gd name="connsiteY19" fmla="*/ 2672516 h 3219899"/>
              <a:gd name="connsiteX20" fmla="*/ 0 w 4201111"/>
              <a:gd name="connsiteY20" fmla="*/ 1964138 h 3219899"/>
              <a:gd name="connsiteX21" fmla="*/ 0 w 4201111"/>
              <a:gd name="connsiteY21" fmla="*/ 1255761 h 3219899"/>
              <a:gd name="connsiteX22" fmla="*/ 0 w 4201111"/>
              <a:gd name="connsiteY22" fmla="*/ 547383 h 3219899"/>
              <a:gd name="connsiteX23" fmla="*/ 0 w 4201111"/>
              <a:gd name="connsiteY23" fmla="*/ 0 h 321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01111" h="3219899" fill="none" extrusionOk="0">
                <a:moveTo>
                  <a:pt x="0" y="0"/>
                </a:moveTo>
                <a:cubicBezTo>
                  <a:pt x="145837" y="-17203"/>
                  <a:pt x="313011" y="155"/>
                  <a:pt x="558148" y="0"/>
                </a:cubicBezTo>
                <a:cubicBezTo>
                  <a:pt x="803285" y="-155"/>
                  <a:pt x="982726" y="-20493"/>
                  <a:pt x="1200317" y="0"/>
                </a:cubicBezTo>
                <a:cubicBezTo>
                  <a:pt x="1417908" y="20493"/>
                  <a:pt x="1644203" y="-5801"/>
                  <a:pt x="1884498" y="0"/>
                </a:cubicBezTo>
                <a:cubicBezTo>
                  <a:pt x="2124793" y="5801"/>
                  <a:pt x="2159822" y="3939"/>
                  <a:pt x="2400635" y="0"/>
                </a:cubicBezTo>
                <a:cubicBezTo>
                  <a:pt x="2641448" y="-3939"/>
                  <a:pt x="2751500" y="19246"/>
                  <a:pt x="2958782" y="0"/>
                </a:cubicBezTo>
                <a:cubicBezTo>
                  <a:pt x="3166064" y="-19246"/>
                  <a:pt x="3445852" y="32701"/>
                  <a:pt x="3642963" y="0"/>
                </a:cubicBezTo>
                <a:cubicBezTo>
                  <a:pt x="3840074" y="-32701"/>
                  <a:pt x="3941327" y="-7430"/>
                  <a:pt x="4201111" y="0"/>
                </a:cubicBezTo>
                <a:cubicBezTo>
                  <a:pt x="4185460" y="213666"/>
                  <a:pt x="4204721" y="397495"/>
                  <a:pt x="4201111" y="643980"/>
                </a:cubicBezTo>
                <a:cubicBezTo>
                  <a:pt x="4197501" y="890465"/>
                  <a:pt x="4179073" y="1072095"/>
                  <a:pt x="4201111" y="1352358"/>
                </a:cubicBezTo>
                <a:cubicBezTo>
                  <a:pt x="4223149" y="1632621"/>
                  <a:pt x="4173152" y="1886407"/>
                  <a:pt x="4201111" y="2028536"/>
                </a:cubicBezTo>
                <a:cubicBezTo>
                  <a:pt x="4229070" y="2170665"/>
                  <a:pt x="4176369" y="2395558"/>
                  <a:pt x="4201111" y="2608118"/>
                </a:cubicBezTo>
                <a:cubicBezTo>
                  <a:pt x="4225853" y="2820678"/>
                  <a:pt x="4178210" y="3064244"/>
                  <a:pt x="4201111" y="3219899"/>
                </a:cubicBezTo>
                <a:cubicBezTo>
                  <a:pt x="3951733" y="3211700"/>
                  <a:pt x="3746135" y="3237959"/>
                  <a:pt x="3516930" y="3219899"/>
                </a:cubicBezTo>
                <a:cubicBezTo>
                  <a:pt x="3287725" y="3201839"/>
                  <a:pt x="3213557" y="3220259"/>
                  <a:pt x="2916771" y="3219899"/>
                </a:cubicBezTo>
                <a:cubicBezTo>
                  <a:pt x="2619985" y="3219539"/>
                  <a:pt x="2598435" y="3204272"/>
                  <a:pt x="2358624" y="3219899"/>
                </a:cubicBezTo>
                <a:cubicBezTo>
                  <a:pt x="2118813" y="3235526"/>
                  <a:pt x="2007175" y="3208602"/>
                  <a:pt x="1716454" y="3219899"/>
                </a:cubicBezTo>
                <a:cubicBezTo>
                  <a:pt x="1425733" y="3231197"/>
                  <a:pt x="1226293" y="3235303"/>
                  <a:pt x="1032273" y="3219899"/>
                </a:cubicBezTo>
                <a:cubicBezTo>
                  <a:pt x="838253" y="3204495"/>
                  <a:pt x="278599" y="3247220"/>
                  <a:pt x="0" y="3219899"/>
                </a:cubicBezTo>
                <a:cubicBezTo>
                  <a:pt x="11628" y="3092007"/>
                  <a:pt x="1579" y="2933441"/>
                  <a:pt x="0" y="2672516"/>
                </a:cubicBezTo>
                <a:cubicBezTo>
                  <a:pt x="-1579" y="2411591"/>
                  <a:pt x="-12093" y="2247442"/>
                  <a:pt x="0" y="1964138"/>
                </a:cubicBezTo>
                <a:cubicBezTo>
                  <a:pt x="12093" y="1680834"/>
                  <a:pt x="-11593" y="1531110"/>
                  <a:pt x="0" y="1255761"/>
                </a:cubicBezTo>
                <a:cubicBezTo>
                  <a:pt x="11593" y="980412"/>
                  <a:pt x="34798" y="892743"/>
                  <a:pt x="0" y="547383"/>
                </a:cubicBezTo>
                <a:cubicBezTo>
                  <a:pt x="-34798" y="202023"/>
                  <a:pt x="-6995" y="120679"/>
                  <a:pt x="0" y="0"/>
                </a:cubicBezTo>
                <a:close/>
              </a:path>
              <a:path w="4201111" h="3219899" stroke="0" extrusionOk="0">
                <a:moveTo>
                  <a:pt x="0" y="0"/>
                </a:moveTo>
                <a:cubicBezTo>
                  <a:pt x="223134" y="19753"/>
                  <a:pt x="357295" y="-8102"/>
                  <a:pt x="474125" y="0"/>
                </a:cubicBezTo>
                <a:cubicBezTo>
                  <a:pt x="590955" y="8102"/>
                  <a:pt x="778675" y="9530"/>
                  <a:pt x="1074284" y="0"/>
                </a:cubicBezTo>
                <a:cubicBezTo>
                  <a:pt x="1369893" y="-9530"/>
                  <a:pt x="1484545" y="9810"/>
                  <a:pt x="1758465" y="0"/>
                </a:cubicBezTo>
                <a:cubicBezTo>
                  <a:pt x="2032385" y="-9810"/>
                  <a:pt x="2140265" y="-14762"/>
                  <a:pt x="2316613" y="0"/>
                </a:cubicBezTo>
                <a:cubicBezTo>
                  <a:pt x="2492961" y="14762"/>
                  <a:pt x="2644596" y="-25134"/>
                  <a:pt x="2874760" y="0"/>
                </a:cubicBezTo>
                <a:cubicBezTo>
                  <a:pt x="3104924" y="25134"/>
                  <a:pt x="3320508" y="-1599"/>
                  <a:pt x="3516930" y="0"/>
                </a:cubicBezTo>
                <a:cubicBezTo>
                  <a:pt x="3713352" y="1599"/>
                  <a:pt x="3962130" y="-16193"/>
                  <a:pt x="4201111" y="0"/>
                </a:cubicBezTo>
                <a:cubicBezTo>
                  <a:pt x="4216209" y="207152"/>
                  <a:pt x="4211417" y="495023"/>
                  <a:pt x="4201111" y="643980"/>
                </a:cubicBezTo>
                <a:cubicBezTo>
                  <a:pt x="4190805" y="792937"/>
                  <a:pt x="4215418" y="1053659"/>
                  <a:pt x="4201111" y="1223562"/>
                </a:cubicBezTo>
                <a:cubicBezTo>
                  <a:pt x="4186804" y="1393465"/>
                  <a:pt x="4199933" y="1670104"/>
                  <a:pt x="4201111" y="1803143"/>
                </a:cubicBezTo>
                <a:cubicBezTo>
                  <a:pt x="4202289" y="1936182"/>
                  <a:pt x="4212494" y="2222789"/>
                  <a:pt x="4201111" y="2382725"/>
                </a:cubicBezTo>
                <a:cubicBezTo>
                  <a:pt x="4189728" y="2542661"/>
                  <a:pt x="4167105" y="3029743"/>
                  <a:pt x="4201111" y="3219899"/>
                </a:cubicBezTo>
                <a:cubicBezTo>
                  <a:pt x="4027570" y="3201530"/>
                  <a:pt x="3738417" y="3191321"/>
                  <a:pt x="3558941" y="3219899"/>
                </a:cubicBezTo>
                <a:cubicBezTo>
                  <a:pt x="3379465" y="3248478"/>
                  <a:pt x="3202929" y="3229858"/>
                  <a:pt x="3042805" y="3219899"/>
                </a:cubicBezTo>
                <a:cubicBezTo>
                  <a:pt x="2882681" y="3209940"/>
                  <a:pt x="2637353" y="3193631"/>
                  <a:pt x="2442646" y="3219899"/>
                </a:cubicBezTo>
                <a:cubicBezTo>
                  <a:pt x="2247939" y="3246167"/>
                  <a:pt x="2076424" y="3232184"/>
                  <a:pt x="1884498" y="3219899"/>
                </a:cubicBezTo>
                <a:cubicBezTo>
                  <a:pt x="1692572" y="3207614"/>
                  <a:pt x="1643676" y="3209765"/>
                  <a:pt x="1410373" y="3219899"/>
                </a:cubicBezTo>
                <a:cubicBezTo>
                  <a:pt x="1177070" y="3230033"/>
                  <a:pt x="896641" y="3222587"/>
                  <a:pt x="726192" y="3219899"/>
                </a:cubicBezTo>
                <a:cubicBezTo>
                  <a:pt x="555743" y="3217211"/>
                  <a:pt x="225324" y="3251687"/>
                  <a:pt x="0" y="3219899"/>
                </a:cubicBezTo>
                <a:cubicBezTo>
                  <a:pt x="30027" y="2973827"/>
                  <a:pt x="-17923" y="2867528"/>
                  <a:pt x="0" y="2608118"/>
                </a:cubicBezTo>
                <a:cubicBezTo>
                  <a:pt x="17923" y="2348708"/>
                  <a:pt x="10315" y="2123820"/>
                  <a:pt x="0" y="1931939"/>
                </a:cubicBezTo>
                <a:cubicBezTo>
                  <a:pt x="-10315" y="1740058"/>
                  <a:pt x="-6298" y="1431497"/>
                  <a:pt x="0" y="1287960"/>
                </a:cubicBezTo>
                <a:cubicBezTo>
                  <a:pt x="6298" y="1144423"/>
                  <a:pt x="-15228" y="882586"/>
                  <a:pt x="0" y="740577"/>
                </a:cubicBezTo>
                <a:cubicBezTo>
                  <a:pt x="15228" y="598568"/>
                  <a:pt x="-10668" y="303321"/>
                  <a:pt x="0" y="0"/>
                </a:cubicBezTo>
                <a:close/>
              </a:path>
            </a:pathLst>
          </a:custGeom>
          <a:ln w="12700">
            <a:solidFill>
              <a:srgbClr val="DF2985"/>
            </a:solidFill>
            <a:extLst>
              <a:ext uri="{C807C97D-BFC1-408E-A445-0C87EB9F89A2}">
                <ask:lineSketchStyleProps xmlns:ask="http://schemas.microsoft.com/office/drawing/2018/sketchyshapes" sd="260677286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72080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UPGRADE</a:t>
            </a:r>
            <a:endParaRPr lang="ko-KR" altLang="en-US" sz="4400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2020875042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이수현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06E21-FDE0-BC65-7B78-2AADE01B2B12}"/>
              </a:ext>
            </a:extLst>
          </p:cNvPr>
          <p:cNvSpPr txBox="1"/>
          <p:nvPr/>
        </p:nvSpPr>
        <p:spPr>
          <a:xfrm>
            <a:off x="713840" y="5416666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▶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e-nanumgothic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해당 메뉴에서 움직이는 간단한 조작법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1AA52C-8A76-772F-445C-AA3C2BC87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88" y="2205000"/>
            <a:ext cx="5096586" cy="2876951"/>
          </a:xfrm>
          <a:custGeom>
            <a:avLst/>
            <a:gdLst>
              <a:gd name="connsiteX0" fmla="*/ 0 w 5096586"/>
              <a:gd name="connsiteY0" fmla="*/ 0 h 2876951"/>
              <a:gd name="connsiteX1" fmla="*/ 688039 w 5096586"/>
              <a:gd name="connsiteY1" fmla="*/ 0 h 2876951"/>
              <a:gd name="connsiteX2" fmla="*/ 1172215 w 5096586"/>
              <a:gd name="connsiteY2" fmla="*/ 0 h 2876951"/>
              <a:gd name="connsiteX3" fmla="*/ 1758322 w 5096586"/>
              <a:gd name="connsiteY3" fmla="*/ 0 h 2876951"/>
              <a:gd name="connsiteX4" fmla="*/ 2497327 w 5096586"/>
              <a:gd name="connsiteY4" fmla="*/ 0 h 2876951"/>
              <a:gd name="connsiteX5" fmla="*/ 3134400 w 5096586"/>
              <a:gd name="connsiteY5" fmla="*/ 0 h 2876951"/>
              <a:gd name="connsiteX6" fmla="*/ 3822440 w 5096586"/>
              <a:gd name="connsiteY6" fmla="*/ 0 h 2876951"/>
              <a:gd name="connsiteX7" fmla="*/ 4408547 w 5096586"/>
              <a:gd name="connsiteY7" fmla="*/ 0 h 2876951"/>
              <a:gd name="connsiteX8" fmla="*/ 5096586 w 5096586"/>
              <a:gd name="connsiteY8" fmla="*/ 0 h 2876951"/>
              <a:gd name="connsiteX9" fmla="*/ 5096586 w 5096586"/>
              <a:gd name="connsiteY9" fmla="*/ 632929 h 2876951"/>
              <a:gd name="connsiteX10" fmla="*/ 5096586 w 5096586"/>
              <a:gd name="connsiteY10" fmla="*/ 1150780 h 2876951"/>
              <a:gd name="connsiteX11" fmla="*/ 5096586 w 5096586"/>
              <a:gd name="connsiteY11" fmla="*/ 1639862 h 2876951"/>
              <a:gd name="connsiteX12" fmla="*/ 5096586 w 5096586"/>
              <a:gd name="connsiteY12" fmla="*/ 2157713 h 2876951"/>
              <a:gd name="connsiteX13" fmla="*/ 5096586 w 5096586"/>
              <a:gd name="connsiteY13" fmla="*/ 2876951 h 2876951"/>
              <a:gd name="connsiteX14" fmla="*/ 4459513 w 5096586"/>
              <a:gd name="connsiteY14" fmla="*/ 2876951 h 2876951"/>
              <a:gd name="connsiteX15" fmla="*/ 3822440 w 5096586"/>
              <a:gd name="connsiteY15" fmla="*/ 2876951 h 2876951"/>
              <a:gd name="connsiteX16" fmla="*/ 3287298 w 5096586"/>
              <a:gd name="connsiteY16" fmla="*/ 2876951 h 2876951"/>
              <a:gd name="connsiteX17" fmla="*/ 2650225 w 5096586"/>
              <a:gd name="connsiteY17" fmla="*/ 2876951 h 2876951"/>
              <a:gd name="connsiteX18" fmla="*/ 2013151 w 5096586"/>
              <a:gd name="connsiteY18" fmla="*/ 2876951 h 2876951"/>
              <a:gd name="connsiteX19" fmla="*/ 1376078 w 5096586"/>
              <a:gd name="connsiteY19" fmla="*/ 2876951 h 2876951"/>
              <a:gd name="connsiteX20" fmla="*/ 739005 w 5096586"/>
              <a:gd name="connsiteY20" fmla="*/ 2876951 h 2876951"/>
              <a:gd name="connsiteX21" fmla="*/ 0 w 5096586"/>
              <a:gd name="connsiteY21" fmla="*/ 2876951 h 2876951"/>
              <a:gd name="connsiteX22" fmla="*/ 0 w 5096586"/>
              <a:gd name="connsiteY22" fmla="*/ 2272791 h 2876951"/>
              <a:gd name="connsiteX23" fmla="*/ 0 w 5096586"/>
              <a:gd name="connsiteY23" fmla="*/ 1668632 h 2876951"/>
              <a:gd name="connsiteX24" fmla="*/ 0 w 5096586"/>
              <a:gd name="connsiteY24" fmla="*/ 1064472 h 2876951"/>
              <a:gd name="connsiteX25" fmla="*/ 0 w 5096586"/>
              <a:gd name="connsiteY25" fmla="*/ 0 h 287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096586" h="2876951" fill="none" extrusionOk="0">
                <a:moveTo>
                  <a:pt x="0" y="0"/>
                </a:moveTo>
                <a:cubicBezTo>
                  <a:pt x="196766" y="-25315"/>
                  <a:pt x="381841" y="27451"/>
                  <a:pt x="688039" y="0"/>
                </a:cubicBezTo>
                <a:cubicBezTo>
                  <a:pt x="994237" y="-27451"/>
                  <a:pt x="939246" y="-19350"/>
                  <a:pt x="1172215" y="0"/>
                </a:cubicBezTo>
                <a:cubicBezTo>
                  <a:pt x="1405184" y="19350"/>
                  <a:pt x="1601051" y="7700"/>
                  <a:pt x="1758322" y="0"/>
                </a:cubicBezTo>
                <a:cubicBezTo>
                  <a:pt x="1915593" y="-7700"/>
                  <a:pt x="2223328" y="21058"/>
                  <a:pt x="2497327" y="0"/>
                </a:cubicBezTo>
                <a:cubicBezTo>
                  <a:pt x="2771326" y="-21058"/>
                  <a:pt x="2929833" y="-30619"/>
                  <a:pt x="3134400" y="0"/>
                </a:cubicBezTo>
                <a:cubicBezTo>
                  <a:pt x="3338967" y="30619"/>
                  <a:pt x="3544086" y="7137"/>
                  <a:pt x="3822440" y="0"/>
                </a:cubicBezTo>
                <a:cubicBezTo>
                  <a:pt x="4100794" y="-7137"/>
                  <a:pt x="4222724" y="-25976"/>
                  <a:pt x="4408547" y="0"/>
                </a:cubicBezTo>
                <a:cubicBezTo>
                  <a:pt x="4594370" y="25976"/>
                  <a:pt x="4952843" y="-19522"/>
                  <a:pt x="5096586" y="0"/>
                </a:cubicBezTo>
                <a:cubicBezTo>
                  <a:pt x="5068536" y="307764"/>
                  <a:pt x="5071713" y="406691"/>
                  <a:pt x="5096586" y="632929"/>
                </a:cubicBezTo>
                <a:cubicBezTo>
                  <a:pt x="5121459" y="859167"/>
                  <a:pt x="5082989" y="1032735"/>
                  <a:pt x="5096586" y="1150780"/>
                </a:cubicBezTo>
                <a:cubicBezTo>
                  <a:pt x="5110183" y="1268825"/>
                  <a:pt x="5078468" y="1416583"/>
                  <a:pt x="5096586" y="1639862"/>
                </a:cubicBezTo>
                <a:cubicBezTo>
                  <a:pt x="5114704" y="1863141"/>
                  <a:pt x="5094509" y="1919329"/>
                  <a:pt x="5096586" y="2157713"/>
                </a:cubicBezTo>
                <a:cubicBezTo>
                  <a:pt x="5098663" y="2396097"/>
                  <a:pt x="5093495" y="2671461"/>
                  <a:pt x="5096586" y="2876951"/>
                </a:cubicBezTo>
                <a:cubicBezTo>
                  <a:pt x="4822244" y="2868151"/>
                  <a:pt x="4668535" y="2862785"/>
                  <a:pt x="4459513" y="2876951"/>
                </a:cubicBezTo>
                <a:cubicBezTo>
                  <a:pt x="4250491" y="2891117"/>
                  <a:pt x="4074005" y="2881242"/>
                  <a:pt x="3822440" y="2876951"/>
                </a:cubicBezTo>
                <a:cubicBezTo>
                  <a:pt x="3570875" y="2872660"/>
                  <a:pt x="3533246" y="2898489"/>
                  <a:pt x="3287298" y="2876951"/>
                </a:cubicBezTo>
                <a:cubicBezTo>
                  <a:pt x="3041350" y="2855413"/>
                  <a:pt x="2927171" y="2887912"/>
                  <a:pt x="2650225" y="2876951"/>
                </a:cubicBezTo>
                <a:cubicBezTo>
                  <a:pt x="2373279" y="2865990"/>
                  <a:pt x="2312887" y="2874886"/>
                  <a:pt x="2013151" y="2876951"/>
                </a:cubicBezTo>
                <a:cubicBezTo>
                  <a:pt x="1713415" y="2879016"/>
                  <a:pt x="1592047" y="2896011"/>
                  <a:pt x="1376078" y="2876951"/>
                </a:cubicBezTo>
                <a:cubicBezTo>
                  <a:pt x="1160109" y="2857891"/>
                  <a:pt x="941189" y="2891886"/>
                  <a:pt x="739005" y="2876951"/>
                </a:cubicBezTo>
                <a:cubicBezTo>
                  <a:pt x="536821" y="2862016"/>
                  <a:pt x="314394" y="2889098"/>
                  <a:pt x="0" y="2876951"/>
                </a:cubicBezTo>
                <a:cubicBezTo>
                  <a:pt x="-11497" y="2732494"/>
                  <a:pt x="8456" y="2521514"/>
                  <a:pt x="0" y="2272791"/>
                </a:cubicBezTo>
                <a:cubicBezTo>
                  <a:pt x="-8456" y="2024068"/>
                  <a:pt x="15789" y="1818305"/>
                  <a:pt x="0" y="1668632"/>
                </a:cubicBezTo>
                <a:cubicBezTo>
                  <a:pt x="-15789" y="1518959"/>
                  <a:pt x="-27643" y="1284037"/>
                  <a:pt x="0" y="1064472"/>
                </a:cubicBezTo>
                <a:cubicBezTo>
                  <a:pt x="27643" y="844907"/>
                  <a:pt x="51917" y="249357"/>
                  <a:pt x="0" y="0"/>
                </a:cubicBezTo>
                <a:close/>
              </a:path>
              <a:path w="5096586" h="2876951" stroke="0" extrusionOk="0">
                <a:moveTo>
                  <a:pt x="0" y="0"/>
                </a:moveTo>
                <a:cubicBezTo>
                  <a:pt x="154189" y="-25301"/>
                  <a:pt x="447046" y="-1259"/>
                  <a:pt x="586107" y="0"/>
                </a:cubicBezTo>
                <a:cubicBezTo>
                  <a:pt x="725168" y="1259"/>
                  <a:pt x="879001" y="16488"/>
                  <a:pt x="1070283" y="0"/>
                </a:cubicBezTo>
                <a:cubicBezTo>
                  <a:pt x="1261565" y="-16488"/>
                  <a:pt x="1521126" y="8401"/>
                  <a:pt x="1809288" y="0"/>
                </a:cubicBezTo>
                <a:cubicBezTo>
                  <a:pt x="2097451" y="-8401"/>
                  <a:pt x="2108081" y="-6640"/>
                  <a:pt x="2395395" y="0"/>
                </a:cubicBezTo>
                <a:cubicBezTo>
                  <a:pt x="2682709" y="6640"/>
                  <a:pt x="2825582" y="-16856"/>
                  <a:pt x="2981503" y="0"/>
                </a:cubicBezTo>
                <a:cubicBezTo>
                  <a:pt x="3137424" y="16856"/>
                  <a:pt x="3507661" y="23834"/>
                  <a:pt x="3720508" y="0"/>
                </a:cubicBezTo>
                <a:cubicBezTo>
                  <a:pt x="3933355" y="-23834"/>
                  <a:pt x="4012313" y="-15345"/>
                  <a:pt x="4255649" y="0"/>
                </a:cubicBezTo>
                <a:cubicBezTo>
                  <a:pt x="4498985" y="15345"/>
                  <a:pt x="4914575" y="-17325"/>
                  <a:pt x="5096586" y="0"/>
                </a:cubicBezTo>
                <a:cubicBezTo>
                  <a:pt x="5124063" y="185569"/>
                  <a:pt x="5111944" y="408240"/>
                  <a:pt x="5096586" y="632929"/>
                </a:cubicBezTo>
                <a:cubicBezTo>
                  <a:pt x="5081228" y="857618"/>
                  <a:pt x="5088495" y="961102"/>
                  <a:pt x="5096586" y="1150780"/>
                </a:cubicBezTo>
                <a:cubicBezTo>
                  <a:pt x="5104677" y="1340458"/>
                  <a:pt x="5076267" y="1533415"/>
                  <a:pt x="5096586" y="1726171"/>
                </a:cubicBezTo>
                <a:cubicBezTo>
                  <a:pt x="5116905" y="1918927"/>
                  <a:pt x="5102011" y="2064486"/>
                  <a:pt x="5096586" y="2330330"/>
                </a:cubicBezTo>
                <a:cubicBezTo>
                  <a:pt x="5091161" y="2596174"/>
                  <a:pt x="5111358" y="2723860"/>
                  <a:pt x="5096586" y="2876951"/>
                </a:cubicBezTo>
                <a:cubicBezTo>
                  <a:pt x="4929895" y="2858139"/>
                  <a:pt x="4744224" y="2861114"/>
                  <a:pt x="4459513" y="2876951"/>
                </a:cubicBezTo>
                <a:cubicBezTo>
                  <a:pt x="4174802" y="2892788"/>
                  <a:pt x="4172698" y="2884725"/>
                  <a:pt x="3924371" y="2876951"/>
                </a:cubicBezTo>
                <a:cubicBezTo>
                  <a:pt x="3676044" y="2869177"/>
                  <a:pt x="3523091" y="2854616"/>
                  <a:pt x="3287298" y="2876951"/>
                </a:cubicBezTo>
                <a:cubicBezTo>
                  <a:pt x="3051505" y="2899286"/>
                  <a:pt x="2834496" y="2859709"/>
                  <a:pt x="2548293" y="2876951"/>
                </a:cubicBezTo>
                <a:cubicBezTo>
                  <a:pt x="2262091" y="2894193"/>
                  <a:pt x="2178349" y="2881527"/>
                  <a:pt x="1911220" y="2876951"/>
                </a:cubicBezTo>
                <a:cubicBezTo>
                  <a:pt x="1644091" y="2872375"/>
                  <a:pt x="1551374" y="2893413"/>
                  <a:pt x="1427044" y="2876951"/>
                </a:cubicBezTo>
                <a:cubicBezTo>
                  <a:pt x="1302714" y="2860489"/>
                  <a:pt x="1110794" y="2869902"/>
                  <a:pt x="891903" y="2876951"/>
                </a:cubicBezTo>
                <a:cubicBezTo>
                  <a:pt x="673012" y="2884000"/>
                  <a:pt x="286361" y="2888198"/>
                  <a:pt x="0" y="2876951"/>
                </a:cubicBezTo>
                <a:cubicBezTo>
                  <a:pt x="-18998" y="2633953"/>
                  <a:pt x="3059" y="2437193"/>
                  <a:pt x="0" y="2301561"/>
                </a:cubicBezTo>
                <a:cubicBezTo>
                  <a:pt x="-3059" y="2165929"/>
                  <a:pt x="23410" y="1869473"/>
                  <a:pt x="0" y="1726171"/>
                </a:cubicBezTo>
                <a:cubicBezTo>
                  <a:pt x="-23410" y="1582869"/>
                  <a:pt x="14939" y="1370813"/>
                  <a:pt x="0" y="1179550"/>
                </a:cubicBezTo>
                <a:cubicBezTo>
                  <a:pt x="-14939" y="988287"/>
                  <a:pt x="-4527" y="934087"/>
                  <a:pt x="0" y="690468"/>
                </a:cubicBezTo>
                <a:cubicBezTo>
                  <a:pt x="4527" y="446849"/>
                  <a:pt x="-154" y="205805"/>
                  <a:pt x="0" y="0"/>
                </a:cubicBezTo>
                <a:close/>
              </a:path>
            </a:pathLst>
          </a:custGeom>
          <a:ln w="12700">
            <a:solidFill>
              <a:srgbClr val="DF298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2F9642-3605-3C0A-9FBF-B60EE6ECA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679" y="4378788"/>
            <a:ext cx="3734321" cy="1590897"/>
          </a:xfrm>
          <a:custGeom>
            <a:avLst/>
            <a:gdLst>
              <a:gd name="connsiteX0" fmla="*/ 0 w 3734321"/>
              <a:gd name="connsiteY0" fmla="*/ 0 h 1590897"/>
              <a:gd name="connsiteX1" fmla="*/ 659730 w 3734321"/>
              <a:gd name="connsiteY1" fmla="*/ 0 h 1590897"/>
              <a:gd name="connsiteX2" fmla="*/ 1244774 w 3734321"/>
              <a:gd name="connsiteY2" fmla="*/ 0 h 1590897"/>
              <a:gd name="connsiteX3" fmla="*/ 1829817 w 3734321"/>
              <a:gd name="connsiteY3" fmla="*/ 0 h 1590897"/>
              <a:gd name="connsiteX4" fmla="*/ 2340174 w 3734321"/>
              <a:gd name="connsiteY4" fmla="*/ 0 h 1590897"/>
              <a:gd name="connsiteX5" fmla="*/ 2850532 w 3734321"/>
              <a:gd name="connsiteY5" fmla="*/ 0 h 1590897"/>
              <a:gd name="connsiteX6" fmla="*/ 3734321 w 3734321"/>
              <a:gd name="connsiteY6" fmla="*/ 0 h 1590897"/>
              <a:gd name="connsiteX7" fmla="*/ 3734321 w 3734321"/>
              <a:gd name="connsiteY7" fmla="*/ 498481 h 1590897"/>
              <a:gd name="connsiteX8" fmla="*/ 3734321 w 3734321"/>
              <a:gd name="connsiteY8" fmla="*/ 1028780 h 1590897"/>
              <a:gd name="connsiteX9" fmla="*/ 3734321 w 3734321"/>
              <a:gd name="connsiteY9" fmla="*/ 1590897 h 1590897"/>
              <a:gd name="connsiteX10" fmla="*/ 3037248 w 3734321"/>
              <a:gd name="connsiteY10" fmla="*/ 1590897 h 1590897"/>
              <a:gd name="connsiteX11" fmla="*/ 2489547 w 3734321"/>
              <a:gd name="connsiteY11" fmla="*/ 1590897 h 1590897"/>
              <a:gd name="connsiteX12" fmla="*/ 1904504 w 3734321"/>
              <a:gd name="connsiteY12" fmla="*/ 1590897 h 1590897"/>
              <a:gd name="connsiteX13" fmla="*/ 1319460 w 3734321"/>
              <a:gd name="connsiteY13" fmla="*/ 1590897 h 1590897"/>
              <a:gd name="connsiteX14" fmla="*/ 622387 w 3734321"/>
              <a:gd name="connsiteY14" fmla="*/ 1590897 h 1590897"/>
              <a:gd name="connsiteX15" fmla="*/ 0 w 3734321"/>
              <a:gd name="connsiteY15" fmla="*/ 1590897 h 1590897"/>
              <a:gd name="connsiteX16" fmla="*/ 0 w 3734321"/>
              <a:gd name="connsiteY16" fmla="*/ 1060598 h 1590897"/>
              <a:gd name="connsiteX17" fmla="*/ 0 w 3734321"/>
              <a:gd name="connsiteY17" fmla="*/ 498481 h 1590897"/>
              <a:gd name="connsiteX18" fmla="*/ 0 w 3734321"/>
              <a:gd name="connsiteY18" fmla="*/ 0 h 159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34321" h="1590897" fill="none" extrusionOk="0">
                <a:moveTo>
                  <a:pt x="0" y="0"/>
                </a:moveTo>
                <a:cubicBezTo>
                  <a:pt x="306786" y="-22925"/>
                  <a:pt x="478796" y="-22074"/>
                  <a:pt x="659730" y="0"/>
                </a:cubicBezTo>
                <a:cubicBezTo>
                  <a:pt x="840664" y="22074"/>
                  <a:pt x="1086637" y="11547"/>
                  <a:pt x="1244774" y="0"/>
                </a:cubicBezTo>
                <a:cubicBezTo>
                  <a:pt x="1402911" y="-11547"/>
                  <a:pt x="1693181" y="-22404"/>
                  <a:pt x="1829817" y="0"/>
                </a:cubicBezTo>
                <a:cubicBezTo>
                  <a:pt x="1966453" y="22404"/>
                  <a:pt x="2230795" y="13672"/>
                  <a:pt x="2340174" y="0"/>
                </a:cubicBezTo>
                <a:cubicBezTo>
                  <a:pt x="2449553" y="-13672"/>
                  <a:pt x="2731571" y="-16414"/>
                  <a:pt x="2850532" y="0"/>
                </a:cubicBezTo>
                <a:cubicBezTo>
                  <a:pt x="2969493" y="16414"/>
                  <a:pt x="3454112" y="-35352"/>
                  <a:pt x="3734321" y="0"/>
                </a:cubicBezTo>
                <a:cubicBezTo>
                  <a:pt x="3753572" y="105176"/>
                  <a:pt x="3739581" y="347724"/>
                  <a:pt x="3734321" y="498481"/>
                </a:cubicBezTo>
                <a:cubicBezTo>
                  <a:pt x="3729061" y="649238"/>
                  <a:pt x="3713807" y="773041"/>
                  <a:pt x="3734321" y="1028780"/>
                </a:cubicBezTo>
                <a:cubicBezTo>
                  <a:pt x="3754835" y="1284519"/>
                  <a:pt x="3743605" y="1420920"/>
                  <a:pt x="3734321" y="1590897"/>
                </a:cubicBezTo>
                <a:cubicBezTo>
                  <a:pt x="3445458" y="1566234"/>
                  <a:pt x="3208467" y="1618796"/>
                  <a:pt x="3037248" y="1590897"/>
                </a:cubicBezTo>
                <a:cubicBezTo>
                  <a:pt x="2866029" y="1562998"/>
                  <a:pt x="2744228" y="1610400"/>
                  <a:pt x="2489547" y="1590897"/>
                </a:cubicBezTo>
                <a:cubicBezTo>
                  <a:pt x="2234866" y="1571394"/>
                  <a:pt x="2043677" y="1573036"/>
                  <a:pt x="1904504" y="1590897"/>
                </a:cubicBezTo>
                <a:cubicBezTo>
                  <a:pt x="1765331" y="1608758"/>
                  <a:pt x="1593986" y="1586222"/>
                  <a:pt x="1319460" y="1590897"/>
                </a:cubicBezTo>
                <a:cubicBezTo>
                  <a:pt x="1044934" y="1595572"/>
                  <a:pt x="839771" y="1582050"/>
                  <a:pt x="622387" y="1590897"/>
                </a:cubicBezTo>
                <a:cubicBezTo>
                  <a:pt x="405003" y="1599744"/>
                  <a:pt x="196747" y="1600025"/>
                  <a:pt x="0" y="1590897"/>
                </a:cubicBezTo>
                <a:cubicBezTo>
                  <a:pt x="-5720" y="1393518"/>
                  <a:pt x="8829" y="1261801"/>
                  <a:pt x="0" y="1060598"/>
                </a:cubicBezTo>
                <a:cubicBezTo>
                  <a:pt x="-8829" y="859395"/>
                  <a:pt x="17941" y="647361"/>
                  <a:pt x="0" y="498481"/>
                </a:cubicBezTo>
                <a:cubicBezTo>
                  <a:pt x="-17941" y="349601"/>
                  <a:pt x="13403" y="236292"/>
                  <a:pt x="0" y="0"/>
                </a:cubicBezTo>
                <a:close/>
              </a:path>
              <a:path w="3734321" h="1590897" stroke="0" extrusionOk="0">
                <a:moveTo>
                  <a:pt x="0" y="0"/>
                </a:moveTo>
                <a:cubicBezTo>
                  <a:pt x="137462" y="6037"/>
                  <a:pt x="432608" y="-11691"/>
                  <a:pt x="547700" y="0"/>
                </a:cubicBezTo>
                <a:cubicBezTo>
                  <a:pt x="662792" y="11691"/>
                  <a:pt x="1035392" y="-25026"/>
                  <a:pt x="1170087" y="0"/>
                </a:cubicBezTo>
                <a:cubicBezTo>
                  <a:pt x="1304782" y="25026"/>
                  <a:pt x="1588146" y="19020"/>
                  <a:pt x="1792474" y="0"/>
                </a:cubicBezTo>
                <a:cubicBezTo>
                  <a:pt x="1996802" y="-19020"/>
                  <a:pt x="2255647" y="3439"/>
                  <a:pt x="2414861" y="0"/>
                </a:cubicBezTo>
                <a:cubicBezTo>
                  <a:pt x="2574075" y="-3439"/>
                  <a:pt x="2757614" y="9548"/>
                  <a:pt x="2925218" y="0"/>
                </a:cubicBezTo>
                <a:cubicBezTo>
                  <a:pt x="3092822" y="-9548"/>
                  <a:pt x="3532072" y="-22745"/>
                  <a:pt x="3734321" y="0"/>
                </a:cubicBezTo>
                <a:cubicBezTo>
                  <a:pt x="3714336" y="120936"/>
                  <a:pt x="3708970" y="325061"/>
                  <a:pt x="3734321" y="530299"/>
                </a:cubicBezTo>
                <a:cubicBezTo>
                  <a:pt x="3759672" y="735537"/>
                  <a:pt x="3728639" y="825803"/>
                  <a:pt x="3734321" y="1012871"/>
                </a:cubicBezTo>
                <a:cubicBezTo>
                  <a:pt x="3740003" y="1199939"/>
                  <a:pt x="3705734" y="1314466"/>
                  <a:pt x="3734321" y="1590897"/>
                </a:cubicBezTo>
                <a:cubicBezTo>
                  <a:pt x="3582268" y="1604097"/>
                  <a:pt x="3194860" y="1620193"/>
                  <a:pt x="3037248" y="1590897"/>
                </a:cubicBezTo>
                <a:cubicBezTo>
                  <a:pt x="2879636" y="1561601"/>
                  <a:pt x="2602066" y="1599916"/>
                  <a:pt x="2340174" y="1590897"/>
                </a:cubicBezTo>
                <a:cubicBezTo>
                  <a:pt x="2078282" y="1581878"/>
                  <a:pt x="1962354" y="1568403"/>
                  <a:pt x="1792474" y="1590897"/>
                </a:cubicBezTo>
                <a:cubicBezTo>
                  <a:pt x="1622594" y="1613391"/>
                  <a:pt x="1420704" y="1619077"/>
                  <a:pt x="1207430" y="1590897"/>
                </a:cubicBezTo>
                <a:cubicBezTo>
                  <a:pt x="994156" y="1562717"/>
                  <a:pt x="710300" y="1611946"/>
                  <a:pt x="585044" y="1590897"/>
                </a:cubicBezTo>
                <a:cubicBezTo>
                  <a:pt x="459788" y="1569848"/>
                  <a:pt x="136817" y="1572507"/>
                  <a:pt x="0" y="1590897"/>
                </a:cubicBezTo>
                <a:cubicBezTo>
                  <a:pt x="16555" y="1492699"/>
                  <a:pt x="-18904" y="1291271"/>
                  <a:pt x="0" y="1108325"/>
                </a:cubicBezTo>
                <a:cubicBezTo>
                  <a:pt x="18904" y="925379"/>
                  <a:pt x="-23598" y="736121"/>
                  <a:pt x="0" y="625753"/>
                </a:cubicBezTo>
                <a:cubicBezTo>
                  <a:pt x="23598" y="515385"/>
                  <a:pt x="26466" y="256332"/>
                  <a:pt x="0" y="0"/>
                </a:cubicBezTo>
                <a:close/>
              </a:path>
            </a:pathLst>
          </a:custGeom>
          <a:ln w="12700">
            <a:solidFill>
              <a:srgbClr val="DF2985"/>
            </a:solidFill>
            <a:extLst>
              <a:ext uri="{C807C97D-BFC1-408E-A445-0C87EB9F89A2}">
                <ask:lineSketchStyleProps xmlns:ask="http://schemas.microsoft.com/office/drawing/2018/sketchyshapes" sd="16160156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34881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UPGRADE</a:t>
            </a:r>
            <a:endParaRPr lang="ko-KR" altLang="en-US" sz="4400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2020875042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이수현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06E21-FDE0-BC65-7B78-2AADE01B2B12}"/>
              </a:ext>
            </a:extLst>
          </p:cNvPr>
          <p:cNvSpPr txBox="1"/>
          <p:nvPr/>
        </p:nvSpPr>
        <p:spPr>
          <a:xfrm>
            <a:off x="957433" y="5596112"/>
            <a:ext cx="393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▶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e-nanumgothic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UP, DOWN, SUBMIT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을 위한 키 정의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5338AA-2605-B171-7C26-EC164DB67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2277000"/>
            <a:ext cx="4934639" cy="2876951"/>
          </a:xfrm>
          <a:custGeom>
            <a:avLst/>
            <a:gdLst>
              <a:gd name="connsiteX0" fmla="*/ 0 w 4934639"/>
              <a:gd name="connsiteY0" fmla="*/ 0 h 2876951"/>
              <a:gd name="connsiteX1" fmla="*/ 666176 w 4934639"/>
              <a:gd name="connsiteY1" fmla="*/ 0 h 2876951"/>
              <a:gd name="connsiteX2" fmla="*/ 1134967 w 4934639"/>
              <a:gd name="connsiteY2" fmla="*/ 0 h 2876951"/>
              <a:gd name="connsiteX3" fmla="*/ 1702450 w 4934639"/>
              <a:gd name="connsiteY3" fmla="*/ 0 h 2876951"/>
              <a:gd name="connsiteX4" fmla="*/ 2417973 w 4934639"/>
              <a:gd name="connsiteY4" fmla="*/ 0 h 2876951"/>
              <a:gd name="connsiteX5" fmla="*/ 3034803 w 4934639"/>
              <a:gd name="connsiteY5" fmla="*/ 0 h 2876951"/>
              <a:gd name="connsiteX6" fmla="*/ 3700979 w 4934639"/>
              <a:gd name="connsiteY6" fmla="*/ 0 h 2876951"/>
              <a:gd name="connsiteX7" fmla="*/ 4268463 w 4934639"/>
              <a:gd name="connsiteY7" fmla="*/ 0 h 2876951"/>
              <a:gd name="connsiteX8" fmla="*/ 4934639 w 4934639"/>
              <a:gd name="connsiteY8" fmla="*/ 0 h 2876951"/>
              <a:gd name="connsiteX9" fmla="*/ 4934639 w 4934639"/>
              <a:gd name="connsiteY9" fmla="*/ 632929 h 2876951"/>
              <a:gd name="connsiteX10" fmla="*/ 4934639 w 4934639"/>
              <a:gd name="connsiteY10" fmla="*/ 1150780 h 2876951"/>
              <a:gd name="connsiteX11" fmla="*/ 4934639 w 4934639"/>
              <a:gd name="connsiteY11" fmla="*/ 1639862 h 2876951"/>
              <a:gd name="connsiteX12" fmla="*/ 4934639 w 4934639"/>
              <a:gd name="connsiteY12" fmla="*/ 2157713 h 2876951"/>
              <a:gd name="connsiteX13" fmla="*/ 4934639 w 4934639"/>
              <a:gd name="connsiteY13" fmla="*/ 2876951 h 2876951"/>
              <a:gd name="connsiteX14" fmla="*/ 4317809 w 4934639"/>
              <a:gd name="connsiteY14" fmla="*/ 2876951 h 2876951"/>
              <a:gd name="connsiteX15" fmla="*/ 3700979 w 4934639"/>
              <a:gd name="connsiteY15" fmla="*/ 2876951 h 2876951"/>
              <a:gd name="connsiteX16" fmla="*/ 3182842 w 4934639"/>
              <a:gd name="connsiteY16" fmla="*/ 2876951 h 2876951"/>
              <a:gd name="connsiteX17" fmla="*/ 2566012 w 4934639"/>
              <a:gd name="connsiteY17" fmla="*/ 2876951 h 2876951"/>
              <a:gd name="connsiteX18" fmla="*/ 1949182 w 4934639"/>
              <a:gd name="connsiteY18" fmla="*/ 2876951 h 2876951"/>
              <a:gd name="connsiteX19" fmla="*/ 1332353 w 4934639"/>
              <a:gd name="connsiteY19" fmla="*/ 2876951 h 2876951"/>
              <a:gd name="connsiteX20" fmla="*/ 715523 w 4934639"/>
              <a:gd name="connsiteY20" fmla="*/ 2876951 h 2876951"/>
              <a:gd name="connsiteX21" fmla="*/ 0 w 4934639"/>
              <a:gd name="connsiteY21" fmla="*/ 2876951 h 2876951"/>
              <a:gd name="connsiteX22" fmla="*/ 0 w 4934639"/>
              <a:gd name="connsiteY22" fmla="*/ 2272791 h 2876951"/>
              <a:gd name="connsiteX23" fmla="*/ 0 w 4934639"/>
              <a:gd name="connsiteY23" fmla="*/ 1668632 h 2876951"/>
              <a:gd name="connsiteX24" fmla="*/ 0 w 4934639"/>
              <a:gd name="connsiteY24" fmla="*/ 1064472 h 2876951"/>
              <a:gd name="connsiteX25" fmla="*/ 0 w 4934639"/>
              <a:gd name="connsiteY25" fmla="*/ 0 h 287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934639" h="2876951" fill="none" extrusionOk="0">
                <a:moveTo>
                  <a:pt x="0" y="0"/>
                </a:moveTo>
                <a:cubicBezTo>
                  <a:pt x="151756" y="25420"/>
                  <a:pt x="446512" y="25314"/>
                  <a:pt x="666176" y="0"/>
                </a:cubicBezTo>
                <a:cubicBezTo>
                  <a:pt x="885840" y="-25314"/>
                  <a:pt x="911496" y="3674"/>
                  <a:pt x="1134967" y="0"/>
                </a:cubicBezTo>
                <a:cubicBezTo>
                  <a:pt x="1358438" y="-3674"/>
                  <a:pt x="1470383" y="3280"/>
                  <a:pt x="1702450" y="0"/>
                </a:cubicBezTo>
                <a:cubicBezTo>
                  <a:pt x="1934517" y="-3280"/>
                  <a:pt x="2116270" y="-17335"/>
                  <a:pt x="2417973" y="0"/>
                </a:cubicBezTo>
                <a:cubicBezTo>
                  <a:pt x="2719676" y="17335"/>
                  <a:pt x="2893416" y="18948"/>
                  <a:pt x="3034803" y="0"/>
                </a:cubicBezTo>
                <a:cubicBezTo>
                  <a:pt x="3176190" y="-18948"/>
                  <a:pt x="3393688" y="-26647"/>
                  <a:pt x="3700979" y="0"/>
                </a:cubicBezTo>
                <a:cubicBezTo>
                  <a:pt x="4008270" y="26647"/>
                  <a:pt x="4151324" y="15759"/>
                  <a:pt x="4268463" y="0"/>
                </a:cubicBezTo>
                <a:cubicBezTo>
                  <a:pt x="4385602" y="-15759"/>
                  <a:pt x="4716014" y="20148"/>
                  <a:pt x="4934639" y="0"/>
                </a:cubicBezTo>
                <a:cubicBezTo>
                  <a:pt x="4906589" y="307764"/>
                  <a:pt x="4909766" y="406691"/>
                  <a:pt x="4934639" y="632929"/>
                </a:cubicBezTo>
                <a:cubicBezTo>
                  <a:pt x="4959512" y="859167"/>
                  <a:pt x="4921042" y="1032735"/>
                  <a:pt x="4934639" y="1150780"/>
                </a:cubicBezTo>
                <a:cubicBezTo>
                  <a:pt x="4948236" y="1268825"/>
                  <a:pt x="4916521" y="1416583"/>
                  <a:pt x="4934639" y="1639862"/>
                </a:cubicBezTo>
                <a:cubicBezTo>
                  <a:pt x="4952757" y="1863141"/>
                  <a:pt x="4932562" y="1919329"/>
                  <a:pt x="4934639" y="2157713"/>
                </a:cubicBezTo>
                <a:cubicBezTo>
                  <a:pt x="4936716" y="2396097"/>
                  <a:pt x="4931548" y="2671461"/>
                  <a:pt x="4934639" y="2876951"/>
                </a:cubicBezTo>
                <a:cubicBezTo>
                  <a:pt x="4693063" y="2889754"/>
                  <a:pt x="4545721" y="2892745"/>
                  <a:pt x="4317809" y="2876951"/>
                </a:cubicBezTo>
                <a:cubicBezTo>
                  <a:pt x="4089897" y="2861158"/>
                  <a:pt x="3830629" y="2885624"/>
                  <a:pt x="3700979" y="2876951"/>
                </a:cubicBezTo>
                <a:cubicBezTo>
                  <a:pt x="3571329" y="2868279"/>
                  <a:pt x="3369156" y="2900419"/>
                  <a:pt x="3182842" y="2876951"/>
                </a:cubicBezTo>
                <a:cubicBezTo>
                  <a:pt x="2996528" y="2853483"/>
                  <a:pt x="2730216" y="2878552"/>
                  <a:pt x="2566012" y="2876951"/>
                </a:cubicBezTo>
                <a:cubicBezTo>
                  <a:pt x="2401808" y="2875351"/>
                  <a:pt x="2125367" y="2878291"/>
                  <a:pt x="1949182" y="2876951"/>
                </a:cubicBezTo>
                <a:cubicBezTo>
                  <a:pt x="1772997" y="2875612"/>
                  <a:pt x="1534924" y="2885747"/>
                  <a:pt x="1332353" y="2876951"/>
                </a:cubicBezTo>
                <a:cubicBezTo>
                  <a:pt x="1129782" y="2868155"/>
                  <a:pt x="1006876" y="2901128"/>
                  <a:pt x="715523" y="2876951"/>
                </a:cubicBezTo>
                <a:cubicBezTo>
                  <a:pt x="424170" y="2852775"/>
                  <a:pt x="306388" y="2878361"/>
                  <a:pt x="0" y="2876951"/>
                </a:cubicBezTo>
                <a:cubicBezTo>
                  <a:pt x="-11497" y="2732494"/>
                  <a:pt x="8456" y="2521514"/>
                  <a:pt x="0" y="2272791"/>
                </a:cubicBezTo>
                <a:cubicBezTo>
                  <a:pt x="-8456" y="2024068"/>
                  <a:pt x="15789" y="1818305"/>
                  <a:pt x="0" y="1668632"/>
                </a:cubicBezTo>
                <a:cubicBezTo>
                  <a:pt x="-15789" y="1518959"/>
                  <a:pt x="-27643" y="1284037"/>
                  <a:pt x="0" y="1064472"/>
                </a:cubicBezTo>
                <a:cubicBezTo>
                  <a:pt x="27643" y="844907"/>
                  <a:pt x="51917" y="249357"/>
                  <a:pt x="0" y="0"/>
                </a:cubicBezTo>
                <a:close/>
              </a:path>
              <a:path w="4934639" h="2876951" stroke="0" extrusionOk="0">
                <a:moveTo>
                  <a:pt x="0" y="0"/>
                </a:moveTo>
                <a:cubicBezTo>
                  <a:pt x="129941" y="-19885"/>
                  <a:pt x="442474" y="15523"/>
                  <a:pt x="567483" y="0"/>
                </a:cubicBezTo>
                <a:cubicBezTo>
                  <a:pt x="692492" y="-15523"/>
                  <a:pt x="878352" y="6200"/>
                  <a:pt x="1036274" y="0"/>
                </a:cubicBezTo>
                <a:cubicBezTo>
                  <a:pt x="1194196" y="-6200"/>
                  <a:pt x="1598609" y="-17333"/>
                  <a:pt x="1751797" y="0"/>
                </a:cubicBezTo>
                <a:cubicBezTo>
                  <a:pt x="1904985" y="17333"/>
                  <a:pt x="2205111" y="-7242"/>
                  <a:pt x="2319280" y="0"/>
                </a:cubicBezTo>
                <a:cubicBezTo>
                  <a:pt x="2433449" y="7242"/>
                  <a:pt x="2673588" y="-18410"/>
                  <a:pt x="2886764" y="0"/>
                </a:cubicBezTo>
                <a:cubicBezTo>
                  <a:pt x="3099940" y="18410"/>
                  <a:pt x="3420448" y="32704"/>
                  <a:pt x="3602286" y="0"/>
                </a:cubicBezTo>
                <a:cubicBezTo>
                  <a:pt x="3784124" y="-32704"/>
                  <a:pt x="4016061" y="7513"/>
                  <a:pt x="4120424" y="0"/>
                </a:cubicBezTo>
                <a:cubicBezTo>
                  <a:pt x="4224787" y="-7513"/>
                  <a:pt x="4690504" y="27895"/>
                  <a:pt x="4934639" y="0"/>
                </a:cubicBezTo>
                <a:cubicBezTo>
                  <a:pt x="4962116" y="185569"/>
                  <a:pt x="4949997" y="408240"/>
                  <a:pt x="4934639" y="632929"/>
                </a:cubicBezTo>
                <a:cubicBezTo>
                  <a:pt x="4919281" y="857618"/>
                  <a:pt x="4926548" y="961102"/>
                  <a:pt x="4934639" y="1150780"/>
                </a:cubicBezTo>
                <a:cubicBezTo>
                  <a:pt x="4942730" y="1340458"/>
                  <a:pt x="4914320" y="1533415"/>
                  <a:pt x="4934639" y="1726171"/>
                </a:cubicBezTo>
                <a:cubicBezTo>
                  <a:pt x="4954958" y="1918927"/>
                  <a:pt x="4940064" y="2064486"/>
                  <a:pt x="4934639" y="2330330"/>
                </a:cubicBezTo>
                <a:cubicBezTo>
                  <a:pt x="4929214" y="2596174"/>
                  <a:pt x="4949411" y="2723860"/>
                  <a:pt x="4934639" y="2876951"/>
                </a:cubicBezTo>
                <a:cubicBezTo>
                  <a:pt x="4732709" y="2864738"/>
                  <a:pt x="4455975" y="2882189"/>
                  <a:pt x="4317809" y="2876951"/>
                </a:cubicBezTo>
                <a:cubicBezTo>
                  <a:pt x="4179643" y="2871714"/>
                  <a:pt x="4042635" y="2873796"/>
                  <a:pt x="3799672" y="2876951"/>
                </a:cubicBezTo>
                <a:cubicBezTo>
                  <a:pt x="3556709" y="2880106"/>
                  <a:pt x="3377147" y="2887708"/>
                  <a:pt x="3182842" y="2876951"/>
                </a:cubicBezTo>
                <a:cubicBezTo>
                  <a:pt x="2988537" y="2866195"/>
                  <a:pt x="2669695" y="2881291"/>
                  <a:pt x="2467320" y="2876951"/>
                </a:cubicBezTo>
                <a:cubicBezTo>
                  <a:pt x="2264945" y="2872611"/>
                  <a:pt x="2101973" y="2857957"/>
                  <a:pt x="1850490" y="2876951"/>
                </a:cubicBezTo>
                <a:cubicBezTo>
                  <a:pt x="1599007" y="2895946"/>
                  <a:pt x="1608903" y="2856413"/>
                  <a:pt x="1381699" y="2876951"/>
                </a:cubicBezTo>
                <a:cubicBezTo>
                  <a:pt x="1154495" y="2897489"/>
                  <a:pt x="1023302" y="2867249"/>
                  <a:pt x="863562" y="2876951"/>
                </a:cubicBezTo>
                <a:cubicBezTo>
                  <a:pt x="703822" y="2886653"/>
                  <a:pt x="364040" y="2866590"/>
                  <a:pt x="0" y="2876951"/>
                </a:cubicBezTo>
                <a:cubicBezTo>
                  <a:pt x="-18998" y="2633953"/>
                  <a:pt x="3059" y="2437193"/>
                  <a:pt x="0" y="2301561"/>
                </a:cubicBezTo>
                <a:cubicBezTo>
                  <a:pt x="-3059" y="2165929"/>
                  <a:pt x="23410" y="1869473"/>
                  <a:pt x="0" y="1726171"/>
                </a:cubicBezTo>
                <a:cubicBezTo>
                  <a:pt x="-23410" y="1582869"/>
                  <a:pt x="14939" y="1370813"/>
                  <a:pt x="0" y="1179550"/>
                </a:cubicBezTo>
                <a:cubicBezTo>
                  <a:pt x="-14939" y="988287"/>
                  <a:pt x="-4527" y="934087"/>
                  <a:pt x="0" y="690468"/>
                </a:cubicBezTo>
                <a:cubicBezTo>
                  <a:pt x="4527" y="446849"/>
                  <a:pt x="-154" y="205805"/>
                  <a:pt x="0" y="0"/>
                </a:cubicBezTo>
                <a:close/>
              </a:path>
            </a:pathLst>
          </a:custGeom>
          <a:ln w="12700">
            <a:solidFill>
              <a:srgbClr val="DF298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57601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UPGRADE</a:t>
            </a:r>
            <a:endParaRPr lang="ko-KR" altLang="en-US" sz="4400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2020875042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이수현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06E21-FDE0-BC65-7B78-2AADE01B2B12}"/>
              </a:ext>
            </a:extLst>
          </p:cNvPr>
          <p:cNvSpPr txBox="1"/>
          <p:nvPr/>
        </p:nvSpPr>
        <p:spPr>
          <a:xfrm>
            <a:off x="972000" y="4598518"/>
            <a:ext cx="61269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▶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e-nanumgothic"/>
              </a:rPr>
              <a:t>system(“mode con cols = 52 lines = 20 | title 2020875042”);</a:t>
            </a:r>
          </a:p>
          <a:p>
            <a:r>
              <a:rPr lang="en-US" altLang="ko-KR" dirty="0">
                <a:solidFill>
                  <a:schemeClr val="bg1"/>
                </a:solidFill>
                <a:latin typeface="se-nanumgothic"/>
                <a:ea typeface="+mj-ea"/>
              </a:rPr>
              <a:t>     </a:t>
            </a:r>
            <a:r>
              <a:rPr lang="ko-KR" altLang="en-US" dirty="0">
                <a:solidFill>
                  <a:schemeClr val="bg1"/>
                </a:solidFill>
                <a:latin typeface="se-nanumgothic"/>
                <a:ea typeface="+mj-ea"/>
              </a:rPr>
              <a:t>콘솔창의 크기를 지정하고</a:t>
            </a:r>
            <a:r>
              <a:rPr lang="en-US" altLang="ko-KR" dirty="0">
                <a:solidFill>
                  <a:schemeClr val="bg1"/>
                </a:solidFill>
                <a:latin typeface="se-nanumgothic"/>
                <a:ea typeface="+mj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se-nanumgothic"/>
                <a:ea typeface="+mj-ea"/>
              </a:rPr>
              <a:t>위에 보이는 제목을 지정</a:t>
            </a:r>
            <a:endParaRPr lang="en-US" altLang="ko-KR" dirty="0">
              <a:solidFill>
                <a:schemeClr val="bg1"/>
              </a:solidFill>
              <a:latin typeface="se-nanumgothic"/>
              <a:ea typeface="+mj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▶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추가로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키보드로 움직이는 콘솔에서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깜박거리는 커서 필요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X</a:t>
            </a:r>
          </a:p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커서를 없애는 코드 추가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DA0C48-4E24-B142-CA7C-0929FF165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0" y="2581156"/>
            <a:ext cx="5439534" cy="1695687"/>
          </a:xfrm>
          <a:custGeom>
            <a:avLst/>
            <a:gdLst>
              <a:gd name="connsiteX0" fmla="*/ 0 w 5439534"/>
              <a:gd name="connsiteY0" fmla="*/ 0 h 1695687"/>
              <a:gd name="connsiteX1" fmla="*/ 788732 w 5439534"/>
              <a:gd name="connsiteY1" fmla="*/ 0 h 1695687"/>
              <a:gd name="connsiteX2" fmla="*/ 1523070 w 5439534"/>
              <a:gd name="connsiteY2" fmla="*/ 0 h 1695687"/>
              <a:gd name="connsiteX3" fmla="*/ 2203011 w 5439534"/>
              <a:gd name="connsiteY3" fmla="*/ 0 h 1695687"/>
              <a:gd name="connsiteX4" fmla="*/ 2882953 w 5439534"/>
              <a:gd name="connsiteY4" fmla="*/ 0 h 1695687"/>
              <a:gd name="connsiteX5" fmla="*/ 3671685 w 5439534"/>
              <a:gd name="connsiteY5" fmla="*/ 0 h 1695687"/>
              <a:gd name="connsiteX6" fmla="*/ 4406023 w 5439534"/>
              <a:gd name="connsiteY6" fmla="*/ 0 h 1695687"/>
              <a:gd name="connsiteX7" fmla="*/ 5439534 w 5439534"/>
              <a:gd name="connsiteY7" fmla="*/ 0 h 1695687"/>
              <a:gd name="connsiteX8" fmla="*/ 5439534 w 5439534"/>
              <a:gd name="connsiteY8" fmla="*/ 548272 h 1695687"/>
              <a:gd name="connsiteX9" fmla="*/ 5439534 w 5439534"/>
              <a:gd name="connsiteY9" fmla="*/ 1062631 h 1695687"/>
              <a:gd name="connsiteX10" fmla="*/ 5439534 w 5439534"/>
              <a:gd name="connsiteY10" fmla="*/ 1695687 h 1695687"/>
              <a:gd name="connsiteX11" fmla="*/ 4868383 w 5439534"/>
              <a:gd name="connsiteY11" fmla="*/ 1695687 h 1695687"/>
              <a:gd name="connsiteX12" fmla="*/ 4079651 w 5439534"/>
              <a:gd name="connsiteY12" fmla="*/ 1695687 h 1695687"/>
              <a:gd name="connsiteX13" fmla="*/ 3454104 w 5439534"/>
              <a:gd name="connsiteY13" fmla="*/ 1695687 h 1695687"/>
              <a:gd name="connsiteX14" fmla="*/ 2665372 w 5439534"/>
              <a:gd name="connsiteY14" fmla="*/ 1695687 h 1695687"/>
              <a:gd name="connsiteX15" fmla="*/ 2094221 w 5439534"/>
              <a:gd name="connsiteY15" fmla="*/ 1695687 h 1695687"/>
              <a:gd name="connsiteX16" fmla="*/ 1577465 w 5439534"/>
              <a:gd name="connsiteY16" fmla="*/ 1695687 h 1695687"/>
              <a:gd name="connsiteX17" fmla="*/ 1060709 w 5439534"/>
              <a:gd name="connsiteY17" fmla="*/ 1695687 h 1695687"/>
              <a:gd name="connsiteX18" fmla="*/ 0 w 5439534"/>
              <a:gd name="connsiteY18" fmla="*/ 1695687 h 1695687"/>
              <a:gd name="connsiteX19" fmla="*/ 0 w 5439534"/>
              <a:gd name="connsiteY19" fmla="*/ 1181329 h 1695687"/>
              <a:gd name="connsiteX20" fmla="*/ 0 w 5439534"/>
              <a:gd name="connsiteY20" fmla="*/ 582186 h 1695687"/>
              <a:gd name="connsiteX21" fmla="*/ 0 w 5439534"/>
              <a:gd name="connsiteY21" fmla="*/ 0 h 169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439534" h="1695687" fill="none" extrusionOk="0">
                <a:moveTo>
                  <a:pt x="0" y="0"/>
                </a:moveTo>
                <a:cubicBezTo>
                  <a:pt x="375763" y="36692"/>
                  <a:pt x="580885" y="1671"/>
                  <a:pt x="788732" y="0"/>
                </a:cubicBezTo>
                <a:cubicBezTo>
                  <a:pt x="996579" y="-1671"/>
                  <a:pt x="1272101" y="-12324"/>
                  <a:pt x="1523070" y="0"/>
                </a:cubicBezTo>
                <a:cubicBezTo>
                  <a:pt x="1774039" y="12324"/>
                  <a:pt x="1921948" y="3561"/>
                  <a:pt x="2203011" y="0"/>
                </a:cubicBezTo>
                <a:cubicBezTo>
                  <a:pt x="2484074" y="-3561"/>
                  <a:pt x="2725218" y="-492"/>
                  <a:pt x="2882953" y="0"/>
                </a:cubicBezTo>
                <a:cubicBezTo>
                  <a:pt x="3040688" y="492"/>
                  <a:pt x="3466658" y="39423"/>
                  <a:pt x="3671685" y="0"/>
                </a:cubicBezTo>
                <a:cubicBezTo>
                  <a:pt x="3876712" y="-39423"/>
                  <a:pt x="4234371" y="-32178"/>
                  <a:pt x="4406023" y="0"/>
                </a:cubicBezTo>
                <a:cubicBezTo>
                  <a:pt x="4577675" y="32178"/>
                  <a:pt x="5132886" y="-17586"/>
                  <a:pt x="5439534" y="0"/>
                </a:cubicBezTo>
                <a:cubicBezTo>
                  <a:pt x="5442972" y="220231"/>
                  <a:pt x="5462439" y="409924"/>
                  <a:pt x="5439534" y="548272"/>
                </a:cubicBezTo>
                <a:cubicBezTo>
                  <a:pt x="5416629" y="686620"/>
                  <a:pt x="5461460" y="842198"/>
                  <a:pt x="5439534" y="1062631"/>
                </a:cubicBezTo>
                <a:cubicBezTo>
                  <a:pt x="5417608" y="1283064"/>
                  <a:pt x="5463497" y="1423030"/>
                  <a:pt x="5439534" y="1695687"/>
                </a:cubicBezTo>
                <a:cubicBezTo>
                  <a:pt x="5252553" y="1712854"/>
                  <a:pt x="5072129" y="1696577"/>
                  <a:pt x="4868383" y="1695687"/>
                </a:cubicBezTo>
                <a:cubicBezTo>
                  <a:pt x="4664637" y="1694797"/>
                  <a:pt x="4384389" y="1724397"/>
                  <a:pt x="4079651" y="1695687"/>
                </a:cubicBezTo>
                <a:cubicBezTo>
                  <a:pt x="3774913" y="1666977"/>
                  <a:pt x="3753456" y="1716987"/>
                  <a:pt x="3454104" y="1695687"/>
                </a:cubicBezTo>
                <a:cubicBezTo>
                  <a:pt x="3154752" y="1674387"/>
                  <a:pt x="3023028" y="1697059"/>
                  <a:pt x="2665372" y="1695687"/>
                </a:cubicBezTo>
                <a:cubicBezTo>
                  <a:pt x="2307716" y="1694315"/>
                  <a:pt x="2254031" y="1674362"/>
                  <a:pt x="2094221" y="1695687"/>
                </a:cubicBezTo>
                <a:cubicBezTo>
                  <a:pt x="1934411" y="1717012"/>
                  <a:pt x="1771002" y="1712251"/>
                  <a:pt x="1577465" y="1695687"/>
                </a:cubicBezTo>
                <a:cubicBezTo>
                  <a:pt x="1383928" y="1679123"/>
                  <a:pt x="1308699" y="1696804"/>
                  <a:pt x="1060709" y="1695687"/>
                </a:cubicBezTo>
                <a:cubicBezTo>
                  <a:pt x="812719" y="1694570"/>
                  <a:pt x="255277" y="1717840"/>
                  <a:pt x="0" y="1695687"/>
                </a:cubicBezTo>
                <a:cubicBezTo>
                  <a:pt x="7305" y="1467083"/>
                  <a:pt x="11214" y="1304555"/>
                  <a:pt x="0" y="1181329"/>
                </a:cubicBezTo>
                <a:cubicBezTo>
                  <a:pt x="-11214" y="1058103"/>
                  <a:pt x="-10896" y="813323"/>
                  <a:pt x="0" y="582186"/>
                </a:cubicBezTo>
                <a:cubicBezTo>
                  <a:pt x="10896" y="351049"/>
                  <a:pt x="-2742" y="174233"/>
                  <a:pt x="0" y="0"/>
                </a:cubicBezTo>
                <a:close/>
              </a:path>
              <a:path w="5439534" h="1695687" stroke="0" extrusionOk="0">
                <a:moveTo>
                  <a:pt x="0" y="0"/>
                </a:moveTo>
                <a:cubicBezTo>
                  <a:pt x="278164" y="-15389"/>
                  <a:pt x="425215" y="14522"/>
                  <a:pt x="625546" y="0"/>
                </a:cubicBezTo>
                <a:cubicBezTo>
                  <a:pt x="825877" y="-14522"/>
                  <a:pt x="888480" y="10170"/>
                  <a:pt x="1142302" y="0"/>
                </a:cubicBezTo>
                <a:cubicBezTo>
                  <a:pt x="1396124" y="-10170"/>
                  <a:pt x="1551466" y="-22468"/>
                  <a:pt x="1931035" y="0"/>
                </a:cubicBezTo>
                <a:cubicBezTo>
                  <a:pt x="2310604" y="22468"/>
                  <a:pt x="2291089" y="24254"/>
                  <a:pt x="2556581" y="0"/>
                </a:cubicBezTo>
                <a:cubicBezTo>
                  <a:pt x="2822073" y="-24254"/>
                  <a:pt x="2975032" y="-2468"/>
                  <a:pt x="3182127" y="0"/>
                </a:cubicBezTo>
                <a:cubicBezTo>
                  <a:pt x="3389222" y="2468"/>
                  <a:pt x="3616949" y="-24522"/>
                  <a:pt x="3970860" y="0"/>
                </a:cubicBezTo>
                <a:cubicBezTo>
                  <a:pt x="4324771" y="24522"/>
                  <a:pt x="4261864" y="15197"/>
                  <a:pt x="4542011" y="0"/>
                </a:cubicBezTo>
                <a:cubicBezTo>
                  <a:pt x="4822158" y="-15197"/>
                  <a:pt x="5157686" y="-13850"/>
                  <a:pt x="5439534" y="0"/>
                </a:cubicBezTo>
                <a:cubicBezTo>
                  <a:pt x="5433674" y="299513"/>
                  <a:pt x="5435760" y="331079"/>
                  <a:pt x="5439534" y="599143"/>
                </a:cubicBezTo>
                <a:cubicBezTo>
                  <a:pt x="5443308" y="867207"/>
                  <a:pt x="5421875" y="913623"/>
                  <a:pt x="5439534" y="1130458"/>
                </a:cubicBezTo>
                <a:cubicBezTo>
                  <a:pt x="5457193" y="1347293"/>
                  <a:pt x="5437083" y="1539645"/>
                  <a:pt x="5439534" y="1695687"/>
                </a:cubicBezTo>
                <a:cubicBezTo>
                  <a:pt x="5251051" y="1719047"/>
                  <a:pt x="5000350" y="1684136"/>
                  <a:pt x="4705197" y="1695687"/>
                </a:cubicBezTo>
                <a:cubicBezTo>
                  <a:pt x="4410044" y="1707238"/>
                  <a:pt x="4268005" y="1722098"/>
                  <a:pt x="3916464" y="1695687"/>
                </a:cubicBezTo>
                <a:cubicBezTo>
                  <a:pt x="3564923" y="1669276"/>
                  <a:pt x="3445772" y="1669023"/>
                  <a:pt x="3127732" y="1695687"/>
                </a:cubicBezTo>
                <a:cubicBezTo>
                  <a:pt x="2809692" y="1722351"/>
                  <a:pt x="2840195" y="1706374"/>
                  <a:pt x="2556581" y="1695687"/>
                </a:cubicBezTo>
                <a:cubicBezTo>
                  <a:pt x="2272967" y="1685000"/>
                  <a:pt x="2170577" y="1722628"/>
                  <a:pt x="1876639" y="1695687"/>
                </a:cubicBezTo>
                <a:cubicBezTo>
                  <a:pt x="1582701" y="1668746"/>
                  <a:pt x="1376019" y="1722578"/>
                  <a:pt x="1087907" y="1695687"/>
                </a:cubicBezTo>
                <a:cubicBezTo>
                  <a:pt x="799795" y="1668796"/>
                  <a:pt x="491146" y="1749187"/>
                  <a:pt x="0" y="1695687"/>
                </a:cubicBezTo>
                <a:cubicBezTo>
                  <a:pt x="-25680" y="1580478"/>
                  <a:pt x="23407" y="1308372"/>
                  <a:pt x="0" y="1181329"/>
                </a:cubicBezTo>
                <a:cubicBezTo>
                  <a:pt x="-23407" y="1054286"/>
                  <a:pt x="-24151" y="883060"/>
                  <a:pt x="0" y="650013"/>
                </a:cubicBezTo>
                <a:cubicBezTo>
                  <a:pt x="24151" y="416966"/>
                  <a:pt x="-18340" y="231617"/>
                  <a:pt x="0" y="0"/>
                </a:cubicBezTo>
                <a:close/>
              </a:path>
            </a:pathLst>
          </a:custGeom>
          <a:ln w="12700">
            <a:solidFill>
              <a:srgbClr val="DF298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11063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UPGRADE</a:t>
            </a:r>
            <a:endParaRPr lang="ko-KR" altLang="en-US" sz="4400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2020875042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이수현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06E21-FDE0-BC65-7B78-2AADE01B2B12}"/>
              </a:ext>
            </a:extLst>
          </p:cNvPr>
          <p:cNvSpPr txBox="1"/>
          <p:nvPr/>
        </p:nvSpPr>
        <p:spPr>
          <a:xfrm>
            <a:off x="1188000" y="5186815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▶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e-nanumgothic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타이틀 추가 및 색상 변경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B1A8F-9A4C-202C-0F73-517B2CBA5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939210"/>
            <a:ext cx="5839640" cy="2172003"/>
          </a:xfrm>
          <a:custGeom>
            <a:avLst/>
            <a:gdLst>
              <a:gd name="connsiteX0" fmla="*/ 0 w 5839640"/>
              <a:gd name="connsiteY0" fmla="*/ 0 h 2172003"/>
              <a:gd name="connsiteX1" fmla="*/ 707245 w 5839640"/>
              <a:gd name="connsiteY1" fmla="*/ 0 h 2172003"/>
              <a:gd name="connsiteX2" fmla="*/ 1180905 w 5839640"/>
              <a:gd name="connsiteY2" fmla="*/ 0 h 2172003"/>
              <a:gd name="connsiteX3" fmla="*/ 1771357 w 5839640"/>
              <a:gd name="connsiteY3" fmla="*/ 0 h 2172003"/>
              <a:gd name="connsiteX4" fmla="*/ 2536999 w 5839640"/>
              <a:gd name="connsiteY4" fmla="*/ 0 h 2172003"/>
              <a:gd name="connsiteX5" fmla="*/ 3185848 w 5839640"/>
              <a:gd name="connsiteY5" fmla="*/ 0 h 2172003"/>
              <a:gd name="connsiteX6" fmla="*/ 3893093 w 5839640"/>
              <a:gd name="connsiteY6" fmla="*/ 0 h 2172003"/>
              <a:gd name="connsiteX7" fmla="*/ 4483546 w 5839640"/>
              <a:gd name="connsiteY7" fmla="*/ 0 h 2172003"/>
              <a:gd name="connsiteX8" fmla="*/ 5132395 w 5839640"/>
              <a:gd name="connsiteY8" fmla="*/ 0 h 2172003"/>
              <a:gd name="connsiteX9" fmla="*/ 5839640 w 5839640"/>
              <a:gd name="connsiteY9" fmla="*/ 0 h 2172003"/>
              <a:gd name="connsiteX10" fmla="*/ 5839640 w 5839640"/>
              <a:gd name="connsiteY10" fmla="*/ 499561 h 2172003"/>
              <a:gd name="connsiteX11" fmla="*/ 5839640 w 5839640"/>
              <a:gd name="connsiteY11" fmla="*/ 977401 h 2172003"/>
              <a:gd name="connsiteX12" fmla="*/ 5839640 w 5839640"/>
              <a:gd name="connsiteY12" fmla="*/ 1476962 h 2172003"/>
              <a:gd name="connsiteX13" fmla="*/ 5839640 w 5839640"/>
              <a:gd name="connsiteY13" fmla="*/ 2172003 h 2172003"/>
              <a:gd name="connsiteX14" fmla="*/ 5190791 w 5839640"/>
              <a:gd name="connsiteY14" fmla="*/ 2172003 h 2172003"/>
              <a:gd name="connsiteX15" fmla="*/ 4541942 w 5839640"/>
              <a:gd name="connsiteY15" fmla="*/ 2172003 h 2172003"/>
              <a:gd name="connsiteX16" fmla="*/ 4009886 w 5839640"/>
              <a:gd name="connsiteY16" fmla="*/ 2172003 h 2172003"/>
              <a:gd name="connsiteX17" fmla="*/ 3361037 w 5839640"/>
              <a:gd name="connsiteY17" fmla="*/ 2172003 h 2172003"/>
              <a:gd name="connsiteX18" fmla="*/ 2712188 w 5839640"/>
              <a:gd name="connsiteY18" fmla="*/ 2172003 h 2172003"/>
              <a:gd name="connsiteX19" fmla="*/ 2063339 w 5839640"/>
              <a:gd name="connsiteY19" fmla="*/ 2172003 h 2172003"/>
              <a:gd name="connsiteX20" fmla="*/ 1414491 w 5839640"/>
              <a:gd name="connsiteY20" fmla="*/ 2172003 h 2172003"/>
              <a:gd name="connsiteX21" fmla="*/ 824038 w 5839640"/>
              <a:gd name="connsiteY21" fmla="*/ 2172003 h 2172003"/>
              <a:gd name="connsiteX22" fmla="*/ 0 w 5839640"/>
              <a:gd name="connsiteY22" fmla="*/ 2172003 h 2172003"/>
              <a:gd name="connsiteX23" fmla="*/ 0 w 5839640"/>
              <a:gd name="connsiteY23" fmla="*/ 1629002 h 2172003"/>
              <a:gd name="connsiteX24" fmla="*/ 0 w 5839640"/>
              <a:gd name="connsiteY24" fmla="*/ 1064281 h 2172003"/>
              <a:gd name="connsiteX25" fmla="*/ 0 w 5839640"/>
              <a:gd name="connsiteY25" fmla="*/ 499561 h 2172003"/>
              <a:gd name="connsiteX26" fmla="*/ 0 w 5839640"/>
              <a:gd name="connsiteY26" fmla="*/ 0 h 217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39640" h="2172003" fill="none" extrusionOk="0">
                <a:moveTo>
                  <a:pt x="0" y="0"/>
                </a:moveTo>
                <a:cubicBezTo>
                  <a:pt x="242151" y="32177"/>
                  <a:pt x="517120" y="31024"/>
                  <a:pt x="707245" y="0"/>
                </a:cubicBezTo>
                <a:cubicBezTo>
                  <a:pt x="897371" y="-31024"/>
                  <a:pt x="1032251" y="17942"/>
                  <a:pt x="1180905" y="0"/>
                </a:cubicBezTo>
                <a:cubicBezTo>
                  <a:pt x="1329559" y="-17942"/>
                  <a:pt x="1501981" y="-627"/>
                  <a:pt x="1771357" y="0"/>
                </a:cubicBezTo>
                <a:cubicBezTo>
                  <a:pt x="2040733" y="627"/>
                  <a:pt x="2350146" y="28234"/>
                  <a:pt x="2536999" y="0"/>
                </a:cubicBezTo>
                <a:cubicBezTo>
                  <a:pt x="2723852" y="-28234"/>
                  <a:pt x="2930368" y="22240"/>
                  <a:pt x="3185848" y="0"/>
                </a:cubicBezTo>
                <a:cubicBezTo>
                  <a:pt x="3441328" y="-22240"/>
                  <a:pt x="3746516" y="-18706"/>
                  <a:pt x="3893093" y="0"/>
                </a:cubicBezTo>
                <a:cubicBezTo>
                  <a:pt x="4039670" y="18706"/>
                  <a:pt x="4191910" y="3002"/>
                  <a:pt x="4483546" y="0"/>
                </a:cubicBezTo>
                <a:cubicBezTo>
                  <a:pt x="4775182" y="-3002"/>
                  <a:pt x="4840213" y="-10543"/>
                  <a:pt x="5132395" y="0"/>
                </a:cubicBezTo>
                <a:cubicBezTo>
                  <a:pt x="5424577" y="10543"/>
                  <a:pt x="5514916" y="13894"/>
                  <a:pt x="5839640" y="0"/>
                </a:cubicBezTo>
                <a:cubicBezTo>
                  <a:pt x="5849331" y="237834"/>
                  <a:pt x="5815114" y="293204"/>
                  <a:pt x="5839640" y="499561"/>
                </a:cubicBezTo>
                <a:cubicBezTo>
                  <a:pt x="5864166" y="705918"/>
                  <a:pt x="5847122" y="771332"/>
                  <a:pt x="5839640" y="977401"/>
                </a:cubicBezTo>
                <a:cubicBezTo>
                  <a:pt x="5832158" y="1183470"/>
                  <a:pt x="5850694" y="1241952"/>
                  <a:pt x="5839640" y="1476962"/>
                </a:cubicBezTo>
                <a:cubicBezTo>
                  <a:pt x="5828586" y="1711972"/>
                  <a:pt x="5868658" y="1980406"/>
                  <a:pt x="5839640" y="2172003"/>
                </a:cubicBezTo>
                <a:cubicBezTo>
                  <a:pt x="5532937" y="2199411"/>
                  <a:pt x="5411850" y="2151270"/>
                  <a:pt x="5190791" y="2172003"/>
                </a:cubicBezTo>
                <a:cubicBezTo>
                  <a:pt x="4969732" y="2192736"/>
                  <a:pt x="4676589" y="2177914"/>
                  <a:pt x="4541942" y="2172003"/>
                </a:cubicBezTo>
                <a:cubicBezTo>
                  <a:pt x="4407295" y="2166092"/>
                  <a:pt x="4135190" y="2190590"/>
                  <a:pt x="4009886" y="2172003"/>
                </a:cubicBezTo>
                <a:cubicBezTo>
                  <a:pt x="3884582" y="2153416"/>
                  <a:pt x="3610475" y="2198155"/>
                  <a:pt x="3361037" y="2172003"/>
                </a:cubicBezTo>
                <a:cubicBezTo>
                  <a:pt x="3111599" y="2145851"/>
                  <a:pt x="2878446" y="2197227"/>
                  <a:pt x="2712188" y="2172003"/>
                </a:cubicBezTo>
                <a:cubicBezTo>
                  <a:pt x="2545930" y="2146779"/>
                  <a:pt x="2334825" y="2197478"/>
                  <a:pt x="2063339" y="2172003"/>
                </a:cubicBezTo>
                <a:cubicBezTo>
                  <a:pt x="1791853" y="2146528"/>
                  <a:pt x="1652320" y="2181834"/>
                  <a:pt x="1414491" y="2172003"/>
                </a:cubicBezTo>
                <a:cubicBezTo>
                  <a:pt x="1176662" y="2162172"/>
                  <a:pt x="1056221" y="2197447"/>
                  <a:pt x="824038" y="2172003"/>
                </a:cubicBezTo>
                <a:cubicBezTo>
                  <a:pt x="591855" y="2146559"/>
                  <a:pt x="341337" y="2185615"/>
                  <a:pt x="0" y="2172003"/>
                </a:cubicBezTo>
                <a:cubicBezTo>
                  <a:pt x="3153" y="1946817"/>
                  <a:pt x="-4655" y="1815173"/>
                  <a:pt x="0" y="1629002"/>
                </a:cubicBezTo>
                <a:cubicBezTo>
                  <a:pt x="4655" y="1442831"/>
                  <a:pt x="-14589" y="1262600"/>
                  <a:pt x="0" y="1064281"/>
                </a:cubicBezTo>
                <a:cubicBezTo>
                  <a:pt x="14589" y="865962"/>
                  <a:pt x="6467" y="676099"/>
                  <a:pt x="0" y="499561"/>
                </a:cubicBezTo>
                <a:cubicBezTo>
                  <a:pt x="-6467" y="323023"/>
                  <a:pt x="24061" y="219833"/>
                  <a:pt x="0" y="0"/>
                </a:cubicBezTo>
                <a:close/>
              </a:path>
              <a:path w="5839640" h="2172003" stroke="0" extrusionOk="0">
                <a:moveTo>
                  <a:pt x="0" y="0"/>
                </a:moveTo>
                <a:cubicBezTo>
                  <a:pt x="293662" y="-6415"/>
                  <a:pt x="321260" y="8481"/>
                  <a:pt x="590452" y="0"/>
                </a:cubicBezTo>
                <a:cubicBezTo>
                  <a:pt x="859644" y="-8481"/>
                  <a:pt x="910850" y="-4832"/>
                  <a:pt x="1064112" y="0"/>
                </a:cubicBezTo>
                <a:cubicBezTo>
                  <a:pt x="1217374" y="4832"/>
                  <a:pt x="1484183" y="-11053"/>
                  <a:pt x="1829754" y="0"/>
                </a:cubicBezTo>
                <a:cubicBezTo>
                  <a:pt x="2175325" y="11053"/>
                  <a:pt x="2292975" y="-26891"/>
                  <a:pt x="2420206" y="0"/>
                </a:cubicBezTo>
                <a:cubicBezTo>
                  <a:pt x="2547437" y="26891"/>
                  <a:pt x="2721587" y="-1775"/>
                  <a:pt x="3010659" y="0"/>
                </a:cubicBezTo>
                <a:cubicBezTo>
                  <a:pt x="3299731" y="1775"/>
                  <a:pt x="3430018" y="8158"/>
                  <a:pt x="3776301" y="0"/>
                </a:cubicBezTo>
                <a:cubicBezTo>
                  <a:pt x="4122584" y="-8158"/>
                  <a:pt x="4129873" y="-21375"/>
                  <a:pt x="4308357" y="0"/>
                </a:cubicBezTo>
                <a:cubicBezTo>
                  <a:pt x="4486841" y="21375"/>
                  <a:pt x="4881118" y="29796"/>
                  <a:pt x="5073998" y="0"/>
                </a:cubicBezTo>
                <a:cubicBezTo>
                  <a:pt x="5266878" y="-29796"/>
                  <a:pt x="5547117" y="-14912"/>
                  <a:pt x="5839640" y="0"/>
                </a:cubicBezTo>
                <a:cubicBezTo>
                  <a:pt x="5818803" y="214597"/>
                  <a:pt x="5839417" y="393974"/>
                  <a:pt x="5839640" y="543001"/>
                </a:cubicBezTo>
                <a:cubicBezTo>
                  <a:pt x="5839863" y="692028"/>
                  <a:pt x="5856656" y="830225"/>
                  <a:pt x="5839640" y="1086002"/>
                </a:cubicBezTo>
                <a:cubicBezTo>
                  <a:pt x="5822624" y="1341779"/>
                  <a:pt x="5849958" y="1443897"/>
                  <a:pt x="5839640" y="1650722"/>
                </a:cubicBezTo>
                <a:cubicBezTo>
                  <a:pt x="5829322" y="1857547"/>
                  <a:pt x="5815283" y="1937134"/>
                  <a:pt x="5839640" y="2172003"/>
                </a:cubicBezTo>
                <a:cubicBezTo>
                  <a:pt x="5612133" y="2170050"/>
                  <a:pt x="5475996" y="2166906"/>
                  <a:pt x="5190791" y="2172003"/>
                </a:cubicBezTo>
                <a:cubicBezTo>
                  <a:pt x="4905586" y="2177100"/>
                  <a:pt x="4777855" y="2161913"/>
                  <a:pt x="4658735" y="2172003"/>
                </a:cubicBezTo>
                <a:cubicBezTo>
                  <a:pt x="4539615" y="2182093"/>
                  <a:pt x="4216089" y="2190189"/>
                  <a:pt x="4009886" y="2172003"/>
                </a:cubicBezTo>
                <a:cubicBezTo>
                  <a:pt x="3803683" y="2153817"/>
                  <a:pt x="3499172" y="2160460"/>
                  <a:pt x="3244244" y="2172003"/>
                </a:cubicBezTo>
                <a:cubicBezTo>
                  <a:pt x="2989316" y="2183546"/>
                  <a:pt x="2861218" y="2175635"/>
                  <a:pt x="2595396" y="2172003"/>
                </a:cubicBezTo>
                <a:cubicBezTo>
                  <a:pt x="2329574" y="2168371"/>
                  <a:pt x="2286167" y="2190579"/>
                  <a:pt x="2121736" y="2172003"/>
                </a:cubicBezTo>
                <a:cubicBezTo>
                  <a:pt x="1957305" y="2153427"/>
                  <a:pt x="1838924" y="2182464"/>
                  <a:pt x="1589680" y="2172003"/>
                </a:cubicBezTo>
                <a:cubicBezTo>
                  <a:pt x="1340436" y="2161542"/>
                  <a:pt x="993792" y="2167856"/>
                  <a:pt x="824038" y="2172003"/>
                </a:cubicBezTo>
                <a:cubicBezTo>
                  <a:pt x="654284" y="2176150"/>
                  <a:pt x="179352" y="2208456"/>
                  <a:pt x="0" y="2172003"/>
                </a:cubicBezTo>
                <a:cubicBezTo>
                  <a:pt x="695" y="1942179"/>
                  <a:pt x="7336" y="1839018"/>
                  <a:pt x="0" y="1672442"/>
                </a:cubicBezTo>
                <a:cubicBezTo>
                  <a:pt x="-7336" y="1505866"/>
                  <a:pt x="2547" y="1398351"/>
                  <a:pt x="0" y="1151162"/>
                </a:cubicBezTo>
                <a:cubicBezTo>
                  <a:pt x="-2547" y="903973"/>
                  <a:pt x="6753" y="834393"/>
                  <a:pt x="0" y="673321"/>
                </a:cubicBezTo>
                <a:cubicBezTo>
                  <a:pt x="-6753" y="512249"/>
                  <a:pt x="-24244" y="248371"/>
                  <a:pt x="0" y="0"/>
                </a:cubicBezTo>
                <a:close/>
              </a:path>
            </a:pathLst>
          </a:custGeom>
          <a:ln w="12700">
            <a:solidFill>
              <a:srgbClr val="DF298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BE24A8-9E67-B8D9-CF93-83D808C26B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65"/>
          <a:stretch/>
        </p:blipFill>
        <p:spPr>
          <a:xfrm>
            <a:off x="4626624" y="4131689"/>
            <a:ext cx="3905795" cy="1777309"/>
          </a:xfrm>
          <a:custGeom>
            <a:avLst/>
            <a:gdLst>
              <a:gd name="connsiteX0" fmla="*/ 0 w 3905795"/>
              <a:gd name="connsiteY0" fmla="*/ 0 h 1777309"/>
              <a:gd name="connsiteX1" fmla="*/ 729082 w 3905795"/>
              <a:gd name="connsiteY1" fmla="*/ 0 h 1777309"/>
              <a:gd name="connsiteX2" fmla="*/ 1340990 w 3905795"/>
              <a:gd name="connsiteY2" fmla="*/ 0 h 1777309"/>
              <a:gd name="connsiteX3" fmla="*/ 2031013 w 3905795"/>
              <a:gd name="connsiteY3" fmla="*/ 0 h 1777309"/>
              <a:gd name="connsiteX4" fmla="*/ 2721037 w 3905795"/>
              <a:gd name="connsiteY4" fmla="*/ 0 h 1777309"/>
              <a:gd name="connsiteX5" fmla="*/ 3905795 w 3905795"/>
              <a:gd name="connsiteY5" fmla="*/ 0 h 1777309"/>
              <a:gd name="connsiteX6" fmla="*/ 3905795 w 3905795"/>
              <a:gd name="connsiteY6" fmla="*/ 610209 h 1777309"/>
              <a:gd name="connsiteX7" fmla="*/ 3905795 w 3905795"/>
              <a:gd name="connsiteY7" fmla="*/ 1167100 h 1777309"/>
              <a:gd name="connsiteX8" fmla="*/ 3905795 w 3905795"/>
              <a:gd name="connsiteY8" fmla="*/ 1777309 h 1777309"/>
              <a:gd name="connsiteX9" fmla="*/ 3372003 w 3905795"/>
              <a:gd name="connsiteY9" fmla="*/ 1777309 h 1777309"/>
              <a:gd name="connsiteX10" fmla="*/ 2838211 w 3905795"/>
              <a:gd name="connsiteY10" fmla="*/ 1777309 h 1777309"/>
              <a:gd name="connsiteX11" fmla="*/ 2148187 w 3905795"/>
              <a:gd name="connsiteY11" fmla="*/ 1777309 h 1777309"/>
              <a:gd name="connsiteX12" fmla="*/ 1419106 w 3905795"/>
              <a:gd name="connsiteY12" fmla="*/ 1777309 h 1777309"/>
              <a:gd name="connsiteX13" fmla="*/ 807198 w 3905795"/>
              <a:gd name="connsiteY13" fmla="*/ 1777309 h 1777309"/>
              <a:gd name="connsiteX14" fmla="*/ 0 w 3905795"/>
              <a:gd name="connsiteY14" fmla="*/ 1777309 h 1777309"/>
              <a:gd name="connsiteX15" fmla="*/ 0 w 3905795"/>
              <a:gd name="connsiteY15" fmla="*/ 1202646 h 1777309"/>
              <a:gd name="connsiteX16" fmla="*/ 0 w 3905795"/>
              <a:gd name="connsiteY16" fmla="*/ 610209 h 1777309"/>
              <a:gd name="connsiteX17" fmla="*/ 0 w 3905795"/>
              <a:gd name="connsiteY17" fmla="*/ 0 h 177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5795" h="1777309" fill="none" extrusionOk="0">
                <a:moveTo>
                  <a:pt x="0" y="0"/>
                </a:moveTo>
                <a:cubicBezTo>
                  <a:pt x="265145" y="23380"/>
                  <a:pt x="493365" y="14242"/>
                  <a:pt x="729082" y="0"/>
                </a:cubicBezTo>
                <a:cubicBezTo>
                  <a:pt x="964799" y="-14242"/>
                  <a:pt x="1085138" y="-18351"/>
                  <a:pt x="1340990" y="0"/>
                </a:cubicBezTo>
                <a:cubicBezTo>
                  <a:pt x="1596842" y="18351"/>
                  <a:pt x="1858026" y="16541"/>
                  <a:pt x="2031013" y="0"/>
                </a:cubicBezTo>
                <a:cubicBezTo>
                  <a:pt x="2204000" y="-16541"/>
                  <a:pt x="2398422" y="-1305"/>
                  <a:pt x="2721037" y="0"/>
                </a:cubicBezTo>
                <a:cubicBezTo>
                  <a:pt x="3043652" y="1305"/>
                  <a:pt x="3476677" y="9202"/>
                  <a:pt x="3905795" y="0"/>
                </a:cubicBezTo>
                <a:cubicBezTo>
                  <a:pt x="3893853" y="242911"/>
                  <a:pt x="3885180" y="432208"/>
                  <a:pt x="3905795" y="610209"/>
                </a:cubicBezTo>
                <a:cubicBezTo>
                  <a:pt x="3926410" y="788210"/>
                  <a:pt x="3900530" y="905209"/>
                  <a:pt x="3905795" y="1167100"/>
                </a:cubicBezTo>
                <a:cubicBezTo>
                  <a:pt x="3911060" y="1428991"/>
                  <a:pt x="3921477" y="1533998"/>
                  <a:pt x="3905795" y="1777309"/>
                </a:cubicBezTo>
                <a:cubicBezTo>
                  <a:pt x="3794782" y="1752905"/>
                  <a:pt x="3478801" y="1783639"/>
                  <a:pt x="3372003" y="1777309"/>
                </a:cubicBezTo>
                <a:cubicBezTo>
                  <a:pt x="3265205" y="1770979"/>
                  <a:pt x="3070474" y="1756955"/>
                  <a:pt x="2838211" y="1777309"/>
                </a:cubicBezTo>
                <a:cubicBezTo>
                  <a:pt x="2605948" y="1797663"/>
                  <a:pt x="2352787" y="1791586"/>
                  <a:pt x="2148187" y="1777309"/>
                </a:cubicBezTo>
                <a:cubicBezTo>
                  <a:pt x="1943587" y="1763032"/>
                  <a:pt x="1591785" y="1751348"/>
                  <a:pt x="1419106" y="1777309"/>
                </a:cubicBezTo>
                <a:cubicBezTo>
                  <a:pt x="1246427" y="1803270"/>
                  <a:pt x="1037634" y="1766841"/>
                  <a:pt x="807198" y="1777309"/>
                </a:cubicBezTo>
                <a:cubicBezTo>
                  <a:pt x="576762" y="1787777"/>
                  <a:pt x="255438" y="1781420"/>
                  <a:pt x="0" y="1777309"/>
                </a:cubicBezTo>
                <a:cubicBezTo>
                  <a:pt x="-26060" y="1571104"/>
                  <a:pt x="-13706" y="1361822"/>
                  <a:pt x="0" y="1202646"/>
                </a:cubicBezTo>
                <a:cubicBezTo>
                  <a:pt x="13706" y="1043470"/>
                  <a:pt x="-5709" y="759508"/>
                  <a:pt x="0" y="610209"/>
                </a:cubicBezTo>
                <a:cubicBezTo>
                  <a:pt x="5709" y="460910"/>
                  <a:pt x="-22122" y="124401"/>
                  <a:pt x="0" y="0"/>
                </a:cubicBezTo>
                <a:close/>
              </a:path>
              <a:path w="3905795" h="1777309" stroke="0" extrusionOk="0">
                <a:moveTo>
                  <a:pt x="0" y="0"/>
                </a:moveTo>
                <a:cubicBezTo>
                  <a:pt x="254662" y="-11258"/>
                  <a:pt x="391609" y="-21931"/>
                  <a:pt x="572850" y="0"/>
                </a:cubicBezTo>
                <a:cubicBezTo>
                  <a:pt x="754091" y="21931"/>
                  <a:pt x="928767" y="-1137"/>
                  <a:pt x="1106642" y="0"/>
                </a:cubicBezTo>
                <a:cubicBezTo>
                  <a:pt x="1284517" y="1137"/>
                  <a:pt x="1564689" y="20587"/>
                  <a:pt x="1718550" y="0"/>
                </a:cubicBezTo>
                <a:cubicBezTo>
                  <a:pt x="1872411" y="-20587"/>
                  <a:pt x="2193104" y="17269"/>
                  <a:pt x="2369516" y="0"/>
                </a:cubicBezTo>
                <a:cubicBezTo>
                  <a:pt x="2545928" y="-17269"/>
                  <a:pt x="2883816" y="2136"/>
                  <a:pt x="3059539" y="0"/>
                </a:cubicBezTo>
                <a:cubicBezTo>
                  <a:pt x="3235262" y="-2136"/>
                  <a:pt x="3669920" y="-31520"/>
                  <a:pt x="3905795" y="0"/>
                </a:cubicBezTo>
                <a:cubicBezTo>
                  <a:pt x="3888760" y="115484"/>
                  <a:pt x="3929795" y="289358"/>
                  <a:pt x="3905795" y="574663"/>
                </a:cubicBezTo>
                <a:cubicBezTo>
                  <a:pt x="3881795" y="859968"/>
                  <a:pt x="3905596" y="882673"/>
                  <a:pt x="3905795" y="1113780"/>
                </a:cubicBezTo>
                <a:cubicBezTo>
                  <a:pt x="3905994" y="1344887"/>
                  <a:pt x="3897153" y="1457886"/>
                  <a:pt x="3905795" y="1777309"/>
                </a:cubicBezTo>
                <a:cubicBezTo>
                  <a:pt x="3685790" y="1785674"/>
                  <a:pt x="3527517" y="1803162"/>
                  <a:pt x="3332945" y="1777309"/>
                </a:cubicBezTo>
                <a:cubicBezTo>
                  <a:pt x="3138373" y="1751457"/>
                  <a:pt x="2938757" y="1806885"/>
                  <a:pt x="2681979" y="1777309"/>
                </a:cubicBezTo>
                <a:cubicBezTo>
                  <a:pt x="2425201" y="1747733"/>
                  <a:pt x="2171753" y="1785598"/>
                  <a:pt x="1952898" y="1777309"/>
                </a:cubicBezTo>
                <a:cubicBezTo>
                  <a:pt x="1734043" y="1769020"/>
                  <a:pt x="1489911" y="1757635"/>
                  <a:pt x="1262874" y="1777309"/>
                </a:cubicBezTo>
                <a:cubicBezTo>
                  <a:pt x="1035837" y="1796983"/>
                  <a:pt x="843709" y="1794250"/>
                  <a:pt x="572850" y="1777309"/>
                </a:cubicBezTo>
                <a:cubicBezTo>
                  <a:pt x="301991" y="1760368"/>
                  <a:pt x="268207" y="1776028"/>
                  <a:pt x="0" y="1777309"/>
                </a:cubicBezTo>
                <a:cubicBezTo>
                  <a:pt x="-28158" y="1526658"/>
                  <a:pt x="3043" y="1388924"/>
                  <a:pt x="0" y="1202646"/>
                </a:cubicBezTo>
                <a:cubicBezTo>
                  <a:pt x="-3043" y="1016368"/>
                  <a:pt x="-13906" y="857290"/>
                  <a:pt x="0" y="574663"/>
                </a:cubicBezTo>
                <a:cubicBezTo>
                  <a:pt x="13906" y="292036"/>
                  <a:pt x="-16468" y="211058"/>
                  <a:pt x="0" y="0"/>
                </a:cubicBezTo>
                <a:close/>
              </a:path>
            </a:pathLst>
          </a:custGeom>
          <a:ln w="12700">
            <a:solidFill>
              <a:srgbClr val="DF2985"/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54366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UPGRADE</a:t>
            </a:r>
            <a:endParaRPr lang="ko-KR" altLang="en-US" sz="4400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2020875042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이수현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06E21-FDE0-BC65-7B78-2AADE01B2B12}"/>
              </a:ext>
            </a:extLst>
          </p:cNvPr>
          <p:cNvSpPr txBox="1"/>
          <p:nvPr/>
        </p:nvSpPr>
        <p:spPr>
          <a:xfrm>
            <a:off x="4790506" y="1770286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▶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e-nanumgothic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메뉴 움직임 제어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76539B-6470-DC3F-DD06-EBCA3304C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56" y="1798690"/>
            <a:ext cx="4077269" cy="3096057"/>
          </a:xfrm>
          <a:custGeom>
            <a:avLst/>
            <a:gdLst>
              <a:gd name="connsiteX0" fmla="*/ 0 w 4077269"/>
              <a:gd name="connsiteY0" fmla="*/ 0 h 3096057"/>
              <a:gd name="connsiteX1" fmla="*/ 761090 w 4077269"/>
              <a:gd name="connsiteY1" fmla="*/ 0 h 3096057"/>
              <a:gd name="connsiteX2" fmla="*/ 1481408 w 4077269"/>
              <a:gd name="connsiteY2" fmla="*/ 0 h 3096057"/>
              <a:gd name="connsiteX3" fmla="*/ 2160953 w 4077269"/>
              <a:gd name="connsiteY3" fmla="*/ 0 h 3096057"/>
              <a:gd name="connsiteX4" fmla="*/ 2840497 w 4077269"/>
              <a:gd name="connsiteY4" fmla="*/ 0 h 3096057"/>
              <a:gd name="connsiteX5" fmla="*/ 4077269 w 4077269"/>
              <a:gd name="connsiteY5" fmla="*/ 0 h 3096057"/>
              <a:gd name="connsiteX6" fmla="*/ 4077269 w 4077269"/>
              <a:gd name="connsiteY6" fmla="*/ 650172 h 3096057"/>
              <a:gd name="connsiteX7" fmla="*/ 4077269 w 4077269"/>
              <a:gd name="connsiteY7" fmla="*/ 1207462 h 3096057"/>
              <a:gd name="connsiteX8" fmla="*/ 4077269 w 4077269"/>
              <a:gd name="connsiteY8" fmla="*/ 1857634 h 3096057"/>
              <a:gd name="connsiteX9" fmla="*/ 4077269 w 4077269"/>
              <a:gd name="connsiteY9" fmla="*/ 2383964 h 3096057"/>
              <a:gd name="connsiteX10" fmla="*/ 4077269 w 4077269"/>
              <a:gd name="connsiteY10" fmla="*/ 3096057 h 3096057"/>
              <a:gd name="connsiteX11" fmla="*/ 3479270 w 4077269"/>
              <a:gd name="connsiteY11" fmla="*/ 3096057 h 3096057"/>
              <a:gd name="connsiteX12" fmla="*/ 2718179 w 4077269"/>
              <a:gd name="connsiteY12" fmla="*/ 3096057 h 3096057"/>
              <a:gd name="connsiteX13" fmla="*/ 2079407 w 4077269"/>
              <a:gd name="connsiteY13" fmla="*/ 3096057 h 3096057"/>
              <a:gd name="connsiteX14" fmla="*/ 1318317 w 4077269"/>
              <a:gd name="connsiteY14" fmla="*/ 3096057 h 3096057"/>
              <a:gd name="connsiteX15" fmla="*/ 720318 w 4077269"/>
              <a:gd name="connsiteY15" fmla="*/ 3096057 h 3096057"/>
              <a:gd name="connsiteX16" fmla="*/ 0 w 4077269"/>
              <a:gd name="connsiteY16" fmla="*/ 3096057 h 3096057"/>
              <a:gd name="connsiteX17" fmla="*/ 0 w 4077269"/>
              <a:gd name="connsiteY17" fmla="*/ 2569727 h 3096057"/>
              <a:gd name="connsiteX18" fmla="*/ 0 w 4077269"/>
              <a:gd name="connsiteY18" fmla="*/ 2043398 h 3096057"/>
              <a:gd name="connsiteX19" fmla="*/ 0 w 4077269"/>
              <a:gd name="connsiteY19" fmla="*/ 1517068 h 3096057"/>
              <a:gd name="connsiteX20" fmla="*/ 0 w 4077269"/>
              <a:gd name="connsiteY20" fmla="*/ 835935 h 3096057"/>
              <a:gd name="connsiteX21" fmla="*/ 0 w 4077269"/>
              <a:gd name="connsiteY21" fmla="*/ 0 h 309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077269" h="3096057" fill="none" extrusionOk="0">
                <a:moveTo>
                  <a:pt x="0" y="0"/>
                </a:moveTo>
                <a:cubicBezTo>
                  <a:pt x="313647" y="9674"/>
                  <a:pt x="536962" y="-6644"/>
                  <a:pt x="761090" y="0"/>
                </a:cubicBezTo>
                <a:cubicBezTo>
                  <a:pt x="985218" y="6644"/>
                  <a:pt x="1277222" y="7893"/>
                  <a:pt x="1481408" y="0"/>
                </a:cubicBezTo>
                <a:cubicBezTo>
                  <a:pt x="1685594" y="-7893"/>
                  <a:pt x="1883971" y="-6970"/>
                  <a:pt x="2160953" y="0"/>
                </a:cubicBezTo>
                <a:cubicBezTo>
                  <a:pt x="2437935" y="6970"/>
                  <a:pt x="2586125" y="21342"/>
                  <a:pt x="2840497" y="0"/>
                </a:cubicBezTo>
                <a:cubicBezTo>
                  <a:pt x="3094869" y="-21342"/>
                  <a:pt x="3541879" y="-35865"/>
                  <a:pt x="4077269" y="0"/>
                </a:cubicBezTo>
                <a:cubicBezTo>
                  <a:pt x="4067296" y="191637"/>
                  <a:pt x="4101736" y="449808"/>
                  <a:pt x="4077269" y="650172"/>
                </a:cubicBezTo>
                <a:cubicBezTo>
                  <a:pt x="4052802" y="850536"/>
                  <a:pt x="4086259" y="1021763"/>
                  <a:pt x="4077269" y="1207462"/>
                </a:cubicBezTo>
                <a:cubicBezTo>
                  <a:pt x="4068280" y="1393161"/>
                  <a:pt x="4065846" y="1668532"/>
                  <a:pt x="4077269" y="1857634"/>
                </a:cubicBezTo>
                <a:cubicBezTo>
                  <a:pt x="4088692" y="2046736"/>
                  <a:pt x="4092250" y="2218120"/>
                  <a:pt x="4077269" y="2383964"/>
                </a:cubicBezTo>
                <a:cubicBezTo>
                  <a:pt x="4062289" y="2549808"/>
                  <a:pt x="4045741" y="2881664"/>
                  <a:pt x="4077269" y="3096057"/>
                </a:cubicBezTo>
                <a:cubicBezTo>
                  <a:pt x="3836669" y="3111344"/>
                  <a:pt x="3644826" y="3125838"/>
                  <a:pt x="3479270" y="3096057"/>
                </a:cubicBezTo>
                <a:cubicBezTo>
                  <a:pt x="3313714" y="3066276"/>
                  <a:pt x="3075499" y="3122095"/>
                  <a:pt x="2718179" y="3096057"/>
                </a:cubicBezTo>
                <a:cubicBezTo>
                  <a:pt x="2360859" y="3070019"/>
                  <a:pt x="2388517" y="3112823"/>
                  <a:pt x="2079407" y="3096057"/>
                </a:cubicBezTo>
                <a:cubicBezTo>
                  <a:pt x="1770297" y="3079291"/>
                  <a:pt x="1553603" y="3115434"/>
                  <a:pt x="1318317" y="3096057"/>
                </a:cubicBezTo>
                <a:cubicBezTo>
                  <a:pt x="1083031" y="3076681"/>
                  <a:pt x="846418" y="3097901"/>
                  <a:pt x="720318" y="3096057"/>
                </a:cubicBezTo>
                <a:cubicBezTo>
                  <a:pt x="594218" y="3094213"/>
                  <a:pt x="264602" y="3085022"/>
                  <a:pt x="0" y="3096057"/>
                </a:cubicBezTo>
                <a:cubicBezTo>
                  <a:pt x="25877" y="2955109"/>
                  <a:pt x="-16019" y="2822054"/>
                  <a:pt x="0" y="2569727"/>
                </a:cubicBezTo>
                <a:cubicBezTo>
                  <a:pt x="16019" y="2317400"/>
                  <a:pt x="-269" y="2201041"/>
                  <a:pt x="0" y="2043398"/>
                </a:cubicBezTo>
                <a:cubicBezTo>
                  <a:pt x="269" y="1885755"/>
                  <a:pt x="6382" y="1729990"/>
                  <a:pt x="0" y="1517068"/>
                </a:cubicBezTo>
                <a:cubicBezTo>
                  <a:pt x="-6382" y="1304146"/>
                  <a:pt x="24682" y="1065471"/>
                  <a:pt x="0" y="835935"/>
                </a:cubicBezTo>
                <a:cubicBezTo>
                  <a:pt x="-24682" y="606399"/>
                  <a:pt x="-10097" y="397900"/>
                  <a:pt x="0" y="0"/>
                </a:cubicBezTo>
                <a:close/>
              </a:path>
              <a:path w="4077269" h="3096057" stroke="0" extrusionOk="0">
                <a:moveTo>
                  <a:pt x="0" y="0"/>
                </a:moveTo>
                <a:cubicBezTo>
                  <a:pt x="156541" y="16191"/>
                  <a:pt x="328091" y="-31532"/>
                  <a:pt x="638772" y="0"/>
                </a:cubicBezTo>
                <a:cubicBezTo>
                  <a:pt x="949453" y="31532"/>
                  <a:pt x="994171" y="-13063"/>
                  <a:pt x="1195999" y="0"/>
                </a:cubicBezTo>
                <a:cubicBezTo>
                  <a:pt x="1397827" y="13063"/>
                  <a:pt x="1581032" y="4313"/>
                  <a:pt x="1957089" y="0"/>
                </a:cubicBezTo>
                <a:cubicBezTo>
                  <a:pt x="2333146" y="-4313"/>
                  <a:pt x="2439669" y="-9618"/>
                  <a:pt x="2595861" y="0"/>
                </a:cubicBezTo>
                <a:cubicBezTo>
                  <a:pt x="2752053" y="9618"/>
                  <a:pt x="3082642" y="-16096"/>
                  <a:pt x="3234633" y="0"/>
                </a:cubicBezTo>
                <a:cubicBezTo>
                  <a:pt x="3386624" y="16096"/>
                  <a:pt x="3681834" y="27068"/>
                  <a:pt x="4077269" y="0"/>
                </a:cubicBezTo>
                <a:cubicBezTo>
                  <a:pt x="4062083" y="231879"/>
                  <a:pt x="4050776" y="390928"/>
                  <a:pt x="4077269" y="557290"/>
                </a:cubicBezTo>
                <a:cubicBezTo>
                  <a:pt x="4103763" y="723652"/>
                  <a:pt x="4078579" y="995909"/>
                  <a:pt x="4077269" y="1176502"/>
                </a:cubicBezTo>
                <a:cubicBezTo>
                  <a:pt x="4075959" y="1357095"/>
                  <a:pt x="4071525" y="1500978"/>
                  <a:pt x="4077269" y="1733792"/>
                </a:cubicBezTo>
                <a:cubicBezTo>
                  <a:pt x="4083014" y="1966606"/>
                  <a:pt x="4064025" y="2050208"/>
                  <a:pt x="4077269" y="2291082"/>
                </a:cubicBezTo>
                <a:cubicBezTo>
                  <a:pt x="4090514" y="2531956"/>
                  <a:pt x="4098064" y="2791552"/>
                  <a:pt x="4077269" y="3096057"/>
                </a:cubicBezTo>
                <a:cubicBezTo>
                  <a:pt x="3915125" y="3121638"/>
                  <a:pt x="3523648" y="3099035"/>
                  <a:pt x="3356951" y="3096057"/>
                </a:cubicBezTo>
                <a:cubicBezTo>
                  <a:pt x="3190254" y="3093079"/>
                  <a:pt x="2908485" y="3115329"/>
                  <a:pt x="2595861" y="3096057"/>
                </a:cubicBezTo>
                <a:cubicBezTo>
                  <a:pt x="2283237" y="3076786"/>
                  <a:pt x="2028833" y="3072244"/>
                  <a:pt x="1834771" y="3096057"/>
                </a:cubicBezTo>
                <a:cubicBezTo>
                  <a:pt x="1640709" y="3119871"/>
                  <a:pt x="1439501" y="3124517"/>
                  <a:pt x="1236772" y="3096057"/>
                </a:cubicBezTo>
                <a:cubicBezTo>
                  <a:pt x="1034043" y="3067597"/>
                  <a:pt x="378737" y="3069152"/>
                  <a:pt x="0" y="3096057"/>
                </a:cubicBezTo>
                <a:cubicBezTo>
                  <a:pt x="21257" y="2809457"/>
                  <a:pt x="33244" y="2694082"/>
                  <a:pt x="0" y="2414924"/>
                </a:cubicBezTo>
                <a:cubicBezTo>
                  <a:pt x="-33244" y="2135766"/>
                  <a:pt x="24916" y="2104039"/>
                  <a:pt x="0" y="1888595"/>
                </a:cubicBezTo>
                <a:cubicBezTo>
                  <a:pt x="-24916" y="1673151"/>
                  <a:pt x="5938" y="1548809"/>
                  <a:pt x="0" y="1331305"/>
                </a:cubicBezTo>
                <a:cubicBezTo>
                  <a:pt x="-5938" y="1113801"/>
                  <a:pt x="-17637" y="1051547"/>
                  <a:pt x="0" y="774014"/>
                </a:cubicBezTo>
                <a:cubicBezTo>
                  <a:pt x="17637" y="496481"/>
                  <a:pt x="7711" y="227477"/>
                  <a:pt x="0" y="0"/>
                </a:cubicBezTo>
                <a:close/>
              </a:path>
            </a:pathLst>
          </a:custGeom>
          <a:ln w="12700">
            <a:solidFill>
              <a:srgbClr val="DF298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34E5FC-3F66-E209-B37D-ECAA3CF3A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12" y="2210199"/>
            <a:ext cx="3957062" cy="3802028"/>
          </a:xfrm>
          <a:custGeom>
            <a:avLst/>
            <a:gdLst>
              <a:gd name="connsiteX0" fmla="*/ 0 w 3957062"/>
              <a:gd name="connsiteY0" fmla="*/ 0 h 3802028"/>
              <a:gd name="connsiteX1" fmla="*/ 738652 w 3957062"/>
              <a:gd name="connsiteY1" fmla="*/ 0 h 3802028"/>
              <a:gd name="connsiteX2" fmla="*/ 1398162 w 3957062"/>
              <a:gd name="connsiteY2" fmla="*/ 0 h 3802028"/>
              <a:gd name="connsiteX3" fmla="*/ 2057672 w 3957062"/>
              <a:gd name="connsiteY3" fmla="*/ 0 h 3802028"/>
              <a:gd name="connsiteX4" fmla="*/ 2677612 w 3957062"/>
              <a:gd name="connsiteY4" fmla="*/ 0 h 3802028"/>
              <a:gd name="connsiteX5" fmla="*/ 3257981 w 3957062"/>
              <a:gd name="connsiteY5" fmla="*/ 0 h 3802028"/>
              <a:gd name="connsiteX6" fmla="*/ 3957062 w 3957062"/>
              <a:gd name="connsiteY6" fmla="*/ 0 h 3802028"/>
              <a:gd name="connsiteX7" fmla="*/ 3957062 w 3957062"/>
              <a:gd name="connsiteY7" fmla="*/ 633671 h 3802028"/>
              <a:gd name="connsiteX8" fmla="*/ 3957062 w 3957062"/>
              <a:gd name="connsiteY8" fmla="*/ 1267343 h 3802028"/>
              <a:gd name="connsiteX9" fmla="*/ 3957062 w 3957062"/>
              <a:gd name="connsiteY9" fmla="*/ 1939034 h 3802028"/>
              <a:gd name="connsiteX10" fmla="*/ 3957062 w 3957062"/>
              <a:gd name="connsiteY10" fmla="*/ 2534685 h 3802028"/>
              <a:gd name="connsiteX11" fmla="*/ 3957062 w 3957062"/>
              <a:gd name="connsiteY11" fmla="*/ 3130336 h 3802028"/>
              <a:gd name="connsiteX12" fmla="*/ 3957062 w 3957062"/>
              <a:gd name="connsiteY12" fmla="*/ 3802028 h 3802028"/>
              <a:gd name="connsiteX13" fmla="*/ 3416264 w 3957062"/>
              <a:gd name="connsiteY13" fmla="*/ 3802028 h 3802028"/>
              <a:gd name="connsiteX14" fmla="*/ 2717183 w 3957062"/>
              <a:gd name="connsiteY14" fmla="*/ 3802028 h 3802028"/>
              <a:gd name="connsiteX15" fmla="*/ 1978531 w 3957062"/>
              <a:gd name="connsiteY15" fmla="*/ 3802028 h 3802028"/>
              <a:gd name="connsiteX16" fmla="*/ 1358591 w 3957062"/>
              <a:gd name="connsiteY16" fmla="*/ 3802028 h 3802028"/>
              <a:gd name="connsiteX17" fmla="*/ 738652 w 3957062"/>
              <a:gd name="connsiteY17" fmla="*/ 3802028 h 3802028"/>
              <a:gd name="connsiteX18" fmla="*/ 0 w 3957062"/>
              <a:gd name="connsiteY18" fmla="*/ 3802028 h 3802028"/>
              <a:gd name="connsiteX19" fmla="*/ 0 w 3957062"/>
              <a:gd name="connsiteY19" fmla="*/ 3130336 h 3802028"/>
              <a:gd name="connsiteX20" fmla="*/ 0 w 3957062"/>
              <a:gd name="connsiteY20" fmla="*/ 2496665 h 3802028"/>
              <a:gd name="connsiteX21" fmla="*/ 0 w 3957062"/>
              <a:gd name="connsiteY21" fmla="*/ 1862994 h 3802028"/>
              <a:gd name="connsiteX22" fmla="*/ 0 w 3957062"/>
              <a:gd name="connsiteY22" fmla="*/ 1153282 h 3802028"/>
              <a:gd name="connsiteX23" fmla="*/ 0 w 3957062"/>
              <a:gd name="connsiteY23" fmla="*/ 0 h 380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57062" h="3802028" fill="none" extrusionOk="0">
                <a:moveTo>
                  <a:pt x="0" y="0"/>
                </a:moveTo>
                <a:cubicBezTo>
                  <a:pt x="157546" y="10462"/>
                  <a:pt x="578274" y="5487"/>
                  <a:pt x="738652" y="0"/>
                </a:cubicBezTo>
                <a:cubicBezTo>
                  <a:pt x="899030" y="-5487"/>
                  <a:pt x="1220013" y="-13785"/>
                  <a:pt x="1398162" y="0"/>
                </a:cubicBezTo>
                <a:cubicBezTo>
                  <a:pt x="1576311" y="13785"/>
                  <a:pt x="1888179" y="-1549"/>
                  <a:pt x="2057672" y="0"/>
                </a:cubicBezTo>
                <a:cubicBezTo>
                  <a:pt x="2227165" y="1549"/>
                  <a:pt x="2399346" y="4556"/>
                  <a:pt x="2677612" y="0"/>
                </a:cubicBezTo>
                <a:cubicBezTo>
                  <a:pt x="2955878" y="-4556"/>
                  <a:pt x="3126962" y="2382"/>
                  <a:pt x="3257981" y="0"/>
                </a:cubicBezTo>
                <a:cubicBezTo>
                  <a:pt x="3389000" y="-2382"/>
                  <a:pt x="3713838" y="20991"/>
                  <a:pt x="3957062" y="0"/>
                </a:cubicBezTo>
                <a:cubicBezTo>
                  <a:pt x="3952816" y="195179"/>
                  <a:pt x="3943294" y="408114"/>
                  <a:pt x="3957062" y="633671"/>
                </a:cubicBezTo>
                <a:cubicBezTo>
                  <a:pt x="3970830" y="859228"/>
                  <a:pt x="3928466" y="1085963"/>
                  <a:pt x="3957062" y="1267343"/>
                </a:cubicBezTo>
                <a:cubicBezTo>
                  <a:pt x="3985658" y="1448723"/>
                  <a:pt x="3940627" y="1622868"/>
                  <a:pt x="3957062" y="1939034"/>
                </a:cubicBezTo>
                <a:cubicBezTo>
                  <a:pt x="3973497" y="2255200"/>
                  <a:pt x="3933769" y="2256727"/>
                  <a:pt x="3957062" y="2534685"/>
                </a:cubicBezTo>
                <a:cubicBezTo>
                  <a:pt x="3980355" y="2812643"/>
                  <a:pt x="3963440" y="2921889"/>
                  <a:pt x="3957062" y="3130336"/>
                </a:cubicBezTo>
                <a:cubicBezTo>
                  <a:pt x="3950684" y="3338783"/>
                  <a:pt x="3937053" y="3581875"/>
                  <a:pt x="3957062" y="3802028"/>
                </a:cubicBezTo>
                <a:cubicBezTo>
                  <a:pt x="3844559" y="3822681"/>
                  <a:pt x="3556671" y="3782709"/>
                  <a:pt x="3416264" y="3802028"/>
                </a:cubicBezTo>
                <a:cubicBezTo>
                  <a:pt x="3275857" y="3821347"/>
                  <a:pt x="2926422" y="3828309"/>
                  <a:pt x="2717183" y="3802028"/>
                </a:cubicBezTo>
                <a:cubicBezTo>
                  <a:pt x="2507944" y="3775747"/>
                  <a:pt x="2282534" y="3777225"/>
                  <a:pt x="1978531" y="3802028"/>
                </a:cubicBezTo>
                <a:cubicBezTo>
                  <a:pt x="1674528" y="3826831"/>
                  <a:pt x="1513724" y="3794494"/>
                  <a:pt x="1358591" y="3802028"/>
                </a:cubicBezTo>
                <a:cubicBezTo>
                  <a:pt x="1203458" y="3809562"/>
                  <a:pt x="961239" y="3823094"/>
                  <a:pt x="738652" y="3802028"/>
                </a:cubicBezTo>
                <a:cubicBezTo>
                  <a:pt x="516065" y="3780962"/>
                  <a:pt x="330414" y="3835622"/>
                  <a:pt x="0" y="3802028"/>
                </a:cubicBezTo>
                <a:cubicBezTo>
                  <a:pt x="-13305" y="3497660"/>
                  <a:pt x="5183" y="3386675"/>
                  <a:pt x="0" y="3130336"/>
                </a:cubicBezTo>
                <a:cubicBezTo>
                  <a:pt x="-5183" y="2873997"/>
                  <a:pt x="-5319" y="2791759"/>
                  <a:pt x="0" y="2496665"/>
                </a:cubicBezTo>
                <a:cubicBezTo>
                  <a:pt x="5319" y="2201571"/>
                  <a:pt x="-9205" y="2061901"/>
                  <a:pt x="0" y="1862994"/>
                </a:cubicBezTo>
                <a:cubicBezTo>
                  <a:pt x="9205" y="1664087"/>
                  <a:pt x="12455" y="1300288"/>
                  <a:pt x="0" y="1153282"/>
                </a:cubicBezTo>
                <a:cubicBezTo>
                  <a:pt x="-12455" y="1006276"/>
                  <a:pt x="43602" y="381472"/>
                  <a:pt x="0" y="0"/>
                </a:cubicBezTo>
                <a:close/>
              </a:path>
              <a:path w="3957062" h="3802028" stroke="0" extrusionOk="0">
                <a:moveTo>
                  <a:pt x="0" y="0"/>
                </a:moveTo>
                <a:cubicBezTo>
                  <a:pt x="294942" y="10181"/>
                  <a:pt x="395562" y="18658"/>
                  <a:pt x="659510" y="0"/>
                </a:cubicBezTo>
                <a:cubicBezTo>
                  <a:pt x="923458" y="-18658"/>
                  <a:pt x="1142430" y="15151"/>
                  <a:pt x="1398162" y="0"/>
                </a:cubicBezTo>
                <a:cubicBezTo>
                  <a:pt x="1653894" y="-15151"/>
                  <a:pt x="1801714" y="-26801"/>
                  <a:pt x="1938960" y="0"/>
                </a:cubicBezTo>
                <a:cubicBezTo>
                  <a:pt x="2076206" y="26801"/>
                  <a:pt x="2379141" y="15309"/>
                  <a:pt x="2558900" y="0"/>
                </a:cubicBezTo>
                <a:cubicBezTo>
                  <a:pt x="2738659" y="-15309"/>
                  <a:pt x="2983592" y="13284"/>
                  <a:pt x="3257981" y="0"/>
                </a:cubicBezTo>
                <a:cubicBezTo>
                  <a:pt x="3532370" y="-13284"/>
                  <a:pt x="3793063" y="-23152"/>
                  <a:pt x="3957062" y="0"/>
                </a:cubicBezTo>
                <a:cubicBezTo>
                  <a:pt x="3936311" y="155363"/>
                  <a:pt x="3929327" y="430198"/>
                  <a:pt x="3957062" y="709712"/>
                </a:cubicBezTo>
                <a:cubicBezTo>
                  <a:pt x="3984797" y="989226"/>
                  <a:pt x="3941146" y="1158475"/>
                  <a:pt x="3957062" y="1381404"/>
                </a:cubicBezTo>
                <a:cubicBezTo>
                  <a:pt x="3972978" y="1604333"/>
                  <a:pt x="3944304" y="1667186"/>
                  <a:pt x="3957062" y="1901014"/>
                </a:cubicBezTo>
                <a:cubicBezTo>
                  <a:pt x="3969821" y="2134842"/>
                  <a:pt x="3979859" y="2367900"/>
                  <a:pt x="3957062" y="2496665"/>
                </a:cubicBezTo>
                <a:cubicBezTo>
                  <a:pt x="3934265" y="2625430"/>
                  <a:pt x="3940182" y="2829556"/>
                  <a:pt x="3957062" y="3092316"/>
                </a:cubicBezTo>
                <a:cubicBezTo>
                  <a:pt x="3973942" y="3355076"/>
                  <a:pt x="3989309" y="3632587"/>
                  <a:pt x="3957062" y="3802028"/>
                </a:cubicBezTo>
                <a:cubicBezTo>
                  <a:pt x="3702154" y="3769550"/>
                  <a:pt x="3472716" y="3819352"/>
                  <a:pt x="3218410" y="3802028"/>
                </a:cubicBezTo>
                <a:cubicBezTo>
                  <a:pt x="2964104" y="3784704"/>
                  <a:pt x="2830929" y="3771504"/>
                  <a:pt x="2598471" y="3802028"/>
                </a:cubicBezTo>
                <a:cubicBezTo>
                  <a:pt x="2366013" y="3832552"/>
                  <a:pt x="2154720" y="3798259"/>
                  <a:pt x="1938960" y="3802028"/>
                </a:cubicBezTo>
                <a:cubicBezTo>
                  <a:pt x="1723200" y="3805797"/>
                  <a:pt x="1497936" y="3781814"/>
                  <a:pt x="1358591" y="3802028"/>
                </a:cubicBezTo>
                <a:cubicBezTo>
                  <a:pt x="1219246" y="3822242"/>
                  <a:pt x="875595" y="3834878"/>
                  <a:pt x="619940" y="3802028"/>
                </a:cubicBezTo>
                <a:cubicBezTo>
                  <a:pt x="364285" y="3769178"/>
                  <a:pt x="271214" y="3798522"/>
                  <a:pt x="0" y="3802028"/>
                </a:cubicBezTo>
                <a:cubicBezTo>
                  <a:pt x="-24811" y="3608861"/>
                  <a:pt x="-11020" y="3417828"/>
                  <a:pt x="0" y="3206377"/>
                </a:cubicBezTo>
                <a:cubicBezTo>
                  <a:pt x="11020" y="2994926"/>
                  <a:pt x="-15179" y="2888047"/>
                  <a:pt x="0" y="2610726"/>
                </a:cubicBezTo>
                <a:cubicBezTo>
                  <a:pt x="15179" y="2333405"/>
                  <a:pt x="-2599" y="2324258"/>
                  <a:pt x="0" y="2053095"/>
                </a:cubicBezTo>
                <a:cubicBezTo>
                  <a:pt x="2599" y="1781932"/>
                  <a:pt x="19584" y="1635127"/>
                  <a:pt x="0" y="1419424"/>
                </a:cubicBezTo>
                <a:cubicBezTo>
                  <a:pt x="-19584" y="1203721"/>
                  <a:pt x="-9532" y="915034"/>
                  <a:pt x="0" y="785752"/>
                </a:cubicBezTo>
                <a:cubicBezTo>
                  <a:pt x="9532" y="656470"/>
                  <a:pt x="-16078" y="204800"/>
                  <a:pt x="0" y="0"/>
                </a:cubicBezTo>
                <a:close/>
              </a:path>
            </a:pathLst>
          </a:custGeom>
          <a:ln w="12700">
            <a:solidFill>
              <a:srgbClr val="DF2985"/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FF0831-C3E3-7861-4D52-E979AFE338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5272"/>
          <a:stretch/>
        </p:blipFill>
        <p:spPr>
          <a:xfrm>
            <a:off x="469498" y="5012919"/>
            <a:ext cx="3905795" cy="14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1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100" dirty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SHAPE</a:t>
            </a:r>
            <a:endParaRPr lang="ko-KR" altLang="en-US" sz="40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2020875042 </a:t>
            </a:r>
            <a:r>
              <a:rPr lang="ko-KR" altLang="en-US" dirty="0"/>
              <a:t>이수현</a:t>
            </a:r>
          </a:p>
        </p:txBody>
      </p:sp>
      <p:sp>
        <p:nvSpPr>
          <p:cNvPr id="5" name="십자형 4">
            <a:extLst>
              <a:ext uri="{FF2B5EF4-FFF2-40B4-BE49-F238E27FC236}">
                <a16:creationId xmlns:a16="http://schemas.microsoft.com/office/drawing/2014/main" id="{81A6136B-8C19-0B6B-C4AF-AC869C996342}"/>
              </a:ext>
            </a:extLst>
          </p:cNvPr>
          <p:cNvSpPr>
            <a:spLocks noChangeAspect="1"/>
          </p:cNvSpPr>
          <p:nvPr/>
        </p:nvSpPr>
        <p:spPr>
          <a:xfrm>
            <a:off x="7127590" y="2784806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십자형 5">
            <a:extLst>
              <a:ext uri="{FF2B5EF4-FFF2-40B4-BE49-F238E27FC236}">
                <a16:creationId xmlns:a16="http://schemas.microsoft.com/office/drawing/2014/main" id="{62656859-65E2-A95E-B3A1-C2ED73F8D955}"/>
              </a:ext>
            </a:extLst>
          </p:cNvPr>
          <p:cNvSpPr>
            <a:spLocks noChangeAspect="1"/>
          </p:cNvSpPr>
          <p:nvPr/>
        </p:nvSpPr>
        <p:spPr>
          <a:xfrm>
            <a:off x="7127590" y="5202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42DF50-8D8F-D2A0-8216-A61F272461AD}"/>
              </a:ext>
            </a:extLst>
          </p:cNvPr>
          <p:cNvSpPr txBox="1"/>
          <p:nvPr/>
        </p:nvSpPr>
        <p:spPr>
          <a:xfrm>
            <a:off x="5636547" y="3372549"/>
            <a:ext cx="30396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게임 </a:t>
            </a:r>
            <a:r>
              <a:rPr lang="en-US" altLang="ko-KR" dirty="0">
                <a:latin typeface="+mj-ea"/>
                <a:ea typeface="+mj-ea"/>
              </a:rPr>
              <a:t>rule </a:t>
            </a:r>
            <a:r>
              <a:rPr lang="ko-KR" altLang="en-US" dirty="0">
                <a:latin typeface="+mj-ea"/>
                <a:ea typeface="+mj-ea"/>
              </a:rPr>
              <a:t>변경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en-US" altLang="ko-KR" dirty="0">
                <a:latin typeface="+mj-ea"/>
                <a:ea typeface="+mj-ea"/>
              </a:rPr>
              <a:t>( </a:t>
            </a:r>
            <a:r>
              <a:rPr lang="ko-KR" altLang="en-US" dirty="0">
                <a:latin typeface="+mj-ea"/>
                <a:ea typeface="+mj-ea"/>
              </a:rPr>
              <a:t>여러 모양의 블록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같은 모양의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블록 맞추기 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algn="ctr"/>
            <a:r>
              <a:rPr lang="ko-KR" altLang="en-US" dirty="0">
                <a:latin typeface="+mj-ea"/>
                <a:ea typeface="+mj-ea"/>
              </a:rPr>
              <a:t>블록 모양 </a:t>
            </a:r>
            <a:r>
              <a:rPr lang="en-US" altLang="ko-KR" dirty="0">
                <a:latin typeface="+mj-ea"/>
                <a:ea typeface="+mj-ea"/>
              </a:rPr>
              <a:t>4</a:t>
            </a:r>
            <a:r>
              <a:rPr lang="ko-KR" altLang="en-US" dirty="0">
                <a:latin typeface="+mj-ea"/>
                <a:ea typeface="+mj-ea"/>
              </a:rPr>
              <a:t>종 출력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블록 색상 변경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3" name="sh_up">
            <a:hlinkClick r:id="" action="ppaction://media"/>
            <a:extLst>
              <a:ext uri="{FF2B5EF4-FFF2-40B4-BE49-F238E27FC236}">
                <a16:creationId xmlns:a16="http://schemas.microsoft.com/office/drawing/2014/main" id="{3E3FA03F-9432-B09A-9E44-822D37A9AF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839" y="1917000"/>
            <a:ext cx="5060651" cy="45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0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5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2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100" dirty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SHAPE</a:t>
            </a:r>
            <a:endParaRPr lang="ko-KR" altLang="en-US" sz="40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2020875042 </a:t>
            </a:r>
            <a:r>
              <a:rPr lang="ko-KR" altLang="en-US" dirty="0"/>
              <a:t>이수현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F07E4F-6750-16B8-54C3-600E2A47E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829667"/>
            <a:ext cx="5687219" cy="1200318"/>
          </a:xfrm>
          <a:custGeom>
            <a:avLst/>
            <a:gdLst>
              <a:gd name="connsiteX0" fmla="*/ 0 w 5687219"/>
              <a:gd name="connsiteY0" fmla="*/ 0 h 1200318"/>
              <a:gd name="connsiteX1" fmla="*/ 745658 w 5687219"/>
              <a:gd name="connsiteY1" fmla="*/ 0 h 1200318"/>
              <a:gd name="connsiteX2" fmla="*/ 1434443 w 5687219"/>
              <a:gd name="connsiteY2" fmla="*/ 0 h 1200318"/>
              <a:gd name="connsiteX3" fmla="*/ 2066356 w 5687219"/>
              <a:gd name="connsiteY3" fmla="*/ 0 h 1200318"/>
              <a:gd name="connsiteX4" fmla="*/ 2698269 w 5687219"/>
              <a:gd name="connsiteY4" fmla="*/ 0 h 1200318"/>
              <a:gd name="connsiteX5" fmla="*/ 3443927 w 5687219"/>
              <a:gd name="connsiteY5" fmla="*/ 0 h 1200318"/>
              <a:gd name="connsiteX6" fmla="*/ 4132712 w 5687219"/>
              <a:gd name="connsiteY6" fmla="*/ 0 h 1200318"/>
              <a:gd name="connsiteX7" fmla="*/ 4594009 w 5687219"/>
              <a:gd name="connsiteY7" fmla="*/ 0 h 1200318"/>
              <a:gd name="connsiteX8" fmla="*/ 5687219 w 5687219"/>
              <a:gd name="connsiteY8" fmla="*/ 0 h 1200318"/>
              <a:gd name="connsiteX9" fmla="*/ 5687219 w 5687219"/>
              <a:gd name="connsiteY9" fmla="*/ 624165 h 1200318"/>
              <a:gd name="connsiteX10" fmla="*/ 5687219 w 5687219"/>
              <a:gd name="connsiteY10" fmla="*/ 1200318 h 1200318"/>
              <a:gd name="connsiteX11" fmla="*/ 5169050 w 5687219"/>
              <a:gd name="connsiteY11" fmla="*/ 1200318 h 1200318"/>
              <a:gd name="connsiteX12" fmla="*/ 4423393 w 5687219"/>
              <a:gd name="connsiteY12" fmla="*/ 1200318 h 1200318"/>
              <a:gd name="connsiteX13" fmla="*/ 3848352 w 5687219"/>
              <a:gd name="connsiteY13" fmla="*/ 1200318 h 1200318"/>
              <a:gd name="connsiteX14" fmla="*/ 3102694 w 5687219"/>
              <a:gd name="connsiteY14" fmla="*/ 1200318 h 1200318"/>
              <a:gd name="connsiteX15" fmla="*/ 2584525 w 5687219"/>
              <a:gd name="connsiteY15" fmla="*/ 1200318 h 1200318"/>
              <a:gd name="connsiteX16" fmla="*/ 2123228 w 5687219"/>
              <a:gd name="connsiteY16" fmla="*/ 1200318 h 1200318"/>
              <a:gd name="connsiteX17" fmla="*/ 1661932 w 5687219"/>
              <a:gd name="connsiteY17" fmla="*/ 1200318 h 1200318"/>
              <a:gd name="connsiteX18" fmla="*/ 973146 w 5687219"/>
              <a:gd name="connsiteY18" fmla="*/ 1200318 h 1200318"/>
              <a:gd name="connsiteX19" fmla="*/ 0 w 5687219"/>
              <a:gd name="connsiteY19" fmla="*/ 1200318 h 1200318"/>
              <a:gd name="connsiteX20" fmla="*/ 0 w 5687219"/>
              <a:gd name="connsiteY20" fmla="*/ 600159 h 1200318"/>
              <a:gd name="connsiteX21" fmla="*/ 0 w 5687219"/>
              <a:gd name="connsiteY21" fmla="*/ 0 h 120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87219" h="1200318" fill="none" extrusionOk="0">
                <a:moveTo>
                  <a:pt x="0" y="0"/>
                </a:moveTo>
                <a:cubicBezTo>
                  <a:pt x="285835" y="17370"/>
                  <a:pt x="553749" y="36319"/>
                  <a:pt x="745658" y="0"/>
                </a:cubicBezTo>
                <a:cubicBezTo>
                  <a:pt x="937567" y="-36319"/>
                  <a:pt x="1211861" y="17696"/>
                  <a:pt x="1434443" y="0"/>
                </a:cubicBezTo>
                <a:cubicBezTo>
                  <a:pt x="1657025" y="-17696"/>
                  <a:pt x="1758534" y="-5306"/>
                  <a:pt x="2066356" y="0"/>
                </a:cubicBezTo>
                <a:cubicBezTo>
                  <a:pt x="2374178" y="5306"/>
                  <a:pt x="2416124" y="-9723"/>
                  <a:pt x="2698269" y="0"/>
                </a:cubicBezTo>
                <a:cubicBezTo>
                  <a:pt x="2980414" y="9723"/>
                  <a:pt x="3088120" y="-4860"/>
                  <a:pt x="3443927" y="0"/>
                </a:cubicBezTo>
                <a:cubicBezTo>
                  <a:pt x="3799734" y="4860"/>
                  <a:pt x="3972937" y="19623"/>
                  <a:pt x="4132712" y="0"/>
                </a:cubicBezTo>
                <a:cubicBezTo>
                  <a:pt x="4292487" y="-19623"/>
                  <a:pt x="4496865" y="12090"/>
                  <a:pt x="4594009" y="0"/>
                </a:cubicBezTo>
                <a:cubicBezTo>
                  <a:pt x="4691153" y="-12090"/>
                  <a:pt x="5297830" y="-2453"/>
                  <a:pt x="5687219" y="0"/>
                </a:cubicBezTo>
                <a:cubicBezTo>
                  <a:pt x="5686285" y="309623"/>
                  <a:pt x="5688482" y="375800"/>
                  <a:pt x="5687219" y="624165"/>
                </a:cubicBezTo>
                <a:cubicBezTo>
                  <a:pt x="5685956" y="872531"/>
                  <a:pt x="5700415" y="1050606"/>
                  <a:pt x="5687219" y="1200318"/>
                </a:cubicBezTo>
                <a:cubicBezTo>
                  <a:pt x="5542362" y="1207130"/>
                  <a:pt x="5284077" y="1175499"/>
                  <a:pt x="5169050" y="1200318"/>
                </a:cubicBezTo>
                <a:cubicBezTo>
                  <a:pt x="5054023" y="1225137"/>
                  <a:pt x="4739152" y="1225885"/>
                  <a:pt x="4423393" y="1200318"/>
                </a:cubicBezTo>
                <a:cubicBezTo>
                  <a:pt x="4107634" y="1174751"/>
                  <a:pt x="3975857" y="1175379"/>
                  <a:pt x="3848352" y="1200318"/>
                </a:cubicBezTo>
                <a:cubicBezTo>
                  <a:pt x="3720847" y="1225257"/>
                  <a:pt x="3285842" y="1203049"/>
                  <a:pt x="3102694" y="1200318"/>
                </a:cubicBezTo>
                <a:cubicBezTo>
                  <a:pt x="2919546" y="1197587"/>
                  <a:pt x="2704302" y="1194452"/>
                  <a:pt x="2584525" y="1200318"/>
                </a:cubicBezTo>
                <a:cubicBezTo>
                  <a:pt x="2464748" y="1206184"/>
                  <a:pt x="2246681" y="1222007"/>
                  <a:pt x="2123228" y="1200318"/>
                </a:cubicBezTo>
                <a:cubicBezTo>
                  <a:pt x="1999775" y="1178629"/>
                  <a:pt x="1842406" y="1189476"/>
                  <a:pt x="1661932" y="1200318"/>
                </a:cubicBezTo>
                <a:cubicBezTo>
                  <a:pt x="1481458" y="1211160"/>
                  <a:pt x="1201440" y="1172598"/>
                  <a:pt x="973146" y="1200318"/>
                </a:cubicBezTo>
                <a:cubicBezTo>
                  <a:pt x="744852" y="1228038"/>
                  <a:pt x="236270" y="1223423"/>
                  <a:pt x="0" y="1200318"/>
                </a:cubicBezTo>
                <a:cubicBezTo>
                  <a:pt x="-11742" y="1002474"/>
                  <a:pt x="-13878" y="727191"/>
                  <a:pt x="0" y="600159"/>
                </a:cubicBezTo>
                <a:cubicBezTo>
                  <a:pt x="13878" y="473127"/>
                  <a:pt x="4988" y="187265"/>
                  <a:pt x="0" y="0"/>
                </a:cubicBezTo>
                <a:close/>
              </a:path>
              <a:path w="5687219" h="1200318" stroke="0" extrusionOk="0">
                <a:moveTo>
                  <a:pt x="0" y="0"/>
                </a:moveTo>
                <a:cubicBezTo>
                  <a:pt x="247468" y="7495"/>
                  <a:pt x="458779" y="-22891"/>
                  <a:pt x="575041" y="0"/>
                </a:cubicBezTo>
                <a:cubicBezTo>
                  <a:pt x="691303" y="22891"/>
                  <a:pt x="844610" y="9273"/>
                  <a:pt x="1036338" y="0"/>
                </a:cubicBezTo>
                <a:cubicBezTo>
                  <a:pt x="1228066" y="-9273"/>
                  <a:pt x="1582166" y="21383"/>
                  <a:pt x="1781995" y="0"/>
                </a:cubicBezTo>
                <a:cubicBezTo>
                  <a:pt x="1981824" y="-21383"/>
                  <a:pt x="2096834" y="22802"/>
                  <a:pt x="2357036" y="0"/>
                </a:cubicBezTo>
                <a:cubicBezTo>
                  <a:pt x="2617238" y="-22802"/>
                  <a:pt x="2743341" y="-3216"/>
                  <a:pt x="2932077" y="0"/>
                </a:cubicBezTo>
                <a:cubicBezTo>
                  <a:pt x="3120813" y="3216"/>
                  <a:pt x="3408674" y="-9966"/>
                  <a:pt x="3677735" y="0"/>
                </a:cubicBezTo>
                <a:cubicBezTo>
                  <a:pt x="3946796" y="9966"/>
                  <a:pt x="3996451" y="-11838"/>
                  <a:pt x="4195904" y="0"/>
                </a:cubicBezTo>
                <a:cubicBezTo>
                  <a:pt x="4395357" y="11838"/>
                  <a:pt x="4689374" y="32664"/>
                  <a:pt x="4941561" y="0"/>
                </a:cubicBezTo>
                <a:cubicBezTo>
                  <a:pt x="5193748" y="-32664"/>
                  <a:pt x="5513343" y="-68"/>
                  <a:pt x="5687219" y="0"/>
                </a:cubicBezTo>
                <a:cubicBezTo>
                  <a:pt x="5663524" y="150330"/>
                  <a:pt x="5669849" y="440274"/>
                  <a:pt x="5687219" y="600159"/>
                </a:cubicBezTo>
                <a:cubicBezTo>
                  <a:pt x="5704589" y="760044"/>
                  <a:pt x="5698519" y="917692"/>
                  <a:pt x="5687219" y="1200318"/>
                </a:cubicBezTo>
                <a:cubicBezTo>
                  <a:pt x="5393714" y="1220778"/>
                  <a:pt x="5183118" y="1181068"/>
                  <a:pt x="4998434" y="1200318"/>
                </a:cubicBezTo>
                <a:cubicBezTo>
                  <a:pt x="4813750" y="1219568"/>
                  <a:pt x="4565278" y="1195009"/>
                  <a:pt x="4252776" y="1200318"/>
                </a:cubicBezTo>
                <a:cubicBezTo>
                  <a:pt x="3940274" y="1205627"/>
                  <a:pt x="3837401" y="1202575"/>
                  <a:pt x="3507118" y="1200318"/>
                </a:cubicBezTo>
                <a:cubicBezTo>
                  <a:pt x="3176835" y="1198061"/>
                  <a:pt x="3187101" y="1221084"/>
                  <a:pt x="2988950" y="1200318"/>
                </a:cubicBezTo>
                <a:cubicBezTo>
                  <a:pt x="2790799" y="1179552"/>
                  <a:pt x="2540967" y="1231815"/>
                  <a:pt x="2357036" y="1200318"/>
                </a:cubicBezTo>
                <a:cubicBezTo>
                  <a:pt x="2173105" y="1168821"/>
                  <a:pt x="1764026" y="1230900"/>
                  <a:pt x="1611379" y="1200318"/>
                </a:cubicBezTo>
                <a:cubicBezTo>
                  <a:pt x="1458732" y="1169736"/>
                  <a:pt x="1158417" y="1210970"/>
                  <a:pt x="979465" y="1200318"/>
                </a:cubicBezTo>
                <a:cubicBezTo>
                  <a:pt x="800513" y="1189666"/>
                  <a:pt x="260781" y="1201998"/>
                  <a:pt x="0" y="1200318"/>
                </a:cubicBezTo>
                <a:cubicBezTo>
                  <a:pt x="3982" y="1057003"/>
                  <a:pt x="-16918" y="870842"/>
                  <a:pt x="0" y="624165"/>
                </a:cubicBezTo>
                <a:cubicBezTo>
                  <a:pt x="16918" y="377488"/>
                  <a:pt x="-12207" y="245822"/>
                  <a:pt x="0" y="0"/>
                </a:cubicBezTo>
                <a:close/>
              </a:path>
            </a:pathLst>
          </a:custGeom>
          <a:ln w="12700">
            <a:solidFill>
              <a:srgbClr val="1ABCE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63DD4B-2B13-99F7-CD37-F08E1D274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50912"/>
            <a:ext cx="5687219" cy="2242714"/>
          </a:xfrm>
          <a:custGeom>
            <a:avLst/>
            <a:gdLst>
              <a:gd name="connsiteX0" fmla="*/ 0 w 5687219"/>
              <a:gd name="connsiteY0" fmla="*/ 0 h 2242714"/>
              <a:gd name="connsiteX1" fmla="*/ 688785 w 5687219"/>
              <a:gd name="connsiteY1" fmla="*/ 0 h 2242714"/>
              <a:gd name="connsiteX2" fmla="*/ 1150082 w 5687219"/>
              <a:gd name="connsiteY2" fmla="*/ 0 h 2242714"/>
              <a:gd name="connsiteX3" fmla="*/ 1725123 w 5687219"/>
              <a:gd name="connsiteY3" fmla="*/ 0 h 2242714"/>
              <a:gd name="connsiteX4" fmla="*/ 2470781 w 5687219"/>
              <a:gd name="connsiteY4" fmla="*/ 0 h 2242714"/>
              <a:gd name="connsiteX5" fmla="*/ 3102694 w 5687219"/>
              <a:gd name="connsiteY5" fmla="*/ 0 h 2242714"/>
              <a:gd name="connsiteX6" fmla="*/ 3791479 w 5687219"/>
              <a:gd name="connsiteY6" fmla="*/ 0 h 2242714"/>
              <a:gd name="connsiteX7" fmla="*/ 4366520 w 5687219"/>
              <a:gd name="connsiteY7" fmla="*/ 0 h 2242714"/>
              <a:gd name="connsiteX8" fmla="*/ 4998434 w 5687219"/>
              <a:gd name="connsiteY8" fmla="*/ 0 h 2242714"/>
              <a:gd name="connsiteX9" fmla="*/ 5687219 w 5687219"/>
              <a:gd name="connsiteY9" fmla="*/ 0 h 2242714"/>
              <a:gd name="connsiteX10" fmla="*/ 5687219 w 5687219"/>
              <a:gd name="connsiteY10" fmla="*/ 515824 h 2242714"/>
              <a:gd name="connsiteX11" fmla="*/ 5687219 w 5687219"/>
              <a:gd name="connsiteY11" fmla="*/ 1009221 h 2242714"/>
              <a:gd name="connsiteX12" fmla="*/ 5687219 w 5687219"/>
              <a:gd name="connsiteY12" fmla="*/ 1525046 h 2242714"/>
              <a:gd name="connsiteX13" fmla="*/ 5687219 w 5687219"/>
              <a:gd name="connsiteY13" fmla="*/ 2242714 h 2242714"/>
              <a:gd name="connsiteX14" fmla="*/ 5055306 w 5687219"/>
              <a:gd name="connsiteY14" fmla="*/ 2242714 h 2242714"/>
              <a:gd name="connsiteX15" fmla="*/ 4423393 w 5687219"/>
              <a:gd name="connsiteY15" fmla="*/ 2242714 h 2242714"/>
              <a:gd name="connsiteX16" fmla="*/ 3905224 w 5687219"/>
              <a:gd name="connsiteY16" fmla="*/ 2242714 h 2242714"/>
              <a:gd name="connsiteX17" fmla="*/ 3273310 w 5687219"/>
              <a:gd name="connsiteY17" fmla="*/ 2242714 h 2242714"/>
              <a:gd name="connsiteX18" fmla="*/ 2641397 w 5687219"/>
              <a:gd name="connsiteY18" fmla="*/ 2242714 h 2242714"/>
              <a:gd name="connsiteX19" fmla="*/ 2009484 w 5687219"/>
              <a:gd name="connsiteY19" fmla="*/ 2242714 h 2242714"/>
              <a:gd name="connsiteX20" fmla="*/ 1377571 w 5687219"/>
              <a:gd name="connsiteY20" fmla="*/ 2242714 h 2242714"/>
              <a:gd name="connsiteX21" fmla="*/ 802530 w 5687219"/>
              <a:gd name="connsiteY21" fmla="*/ 2242714 h 2242714"/>
              <a:gd name="connsiteX22" fmla="*/ 0 w 5687219"/>
              <a:gd name="connsiteY22" fmla="*/ 2242714 h 2242714"/>
              <a:gd name="connsiteX23" fmla="*/ 0 w 5687219"/>
              <a:gd name="connsiteY23" fmla="*/ 1682036 h 2242714"/>
              <a:gd name="connsiteX24" fmla="*/ 0 w 5687219"/>
              <a:gd name="connsiteY24" fmla="*/ 1098930 h 2242714"/>
              <a:gd name="connsiteX25" fmla="*/ 0 w 5687219"/>
              <a:gd name="connsiteY25" fmla="*/ 515824 h 2242714"/>
              <a:gd name="connsiteX26" fmla="*/ 0 w 5687219"/>
              <a:gd name="connsiteY26" fmla="*/ 0 h 224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87219" h="2242714" fill="none" extrusionOk="0">
                <a:moveTo>
                  <a:pt x="0" y="0"/>
                </a:moveTo>
                <a:cubicBezTo>
                  <a:pt x="183474" y="19680"/>
                  <a:pt x="529010" y="19623"/>
                  <a:pt x="688785" y="0"/>
                </a:cubicBezTo>
                <a:cubicBezTo>
                  <a:pt x="848560" y="-19623"/>
                  <a:pt x="1052938" y="12090"/>
                  <a:pt x="1150082" y="0"/>
                </a:cubicBezTo>
                <a:cubicBezTo>
                  <a:pt x="1247226" y="-12090"/>
                  <a:pt x="1542756" y="20608"/>
                  <a:pt x="1725123" y="0"/>
                </a:cubicBezTo>
                <a:cubicBezTo>
                  <a:pt x="1907490" y="-20608"/>
                  <a:pt x="2111101" y="36488"/>
                  <a:pt x="2470781" y="0"/>
                </a:cubicBezTo>
                <a:cubicBezTo>
                  <a:pt x="2830461" y="-36488"/>
                  <a:pt x="2877792" y="-7141"/>
                  <a:pt x="3102694" y="0"/>
                </a:cubicBezTo>
                <a:cubicBezTo>
                  <a:pt x="3327596" y="7141"/>
                  <a:pt x="3546875" y="31046"/>
                  <a:pt x="3791479" y="0"/>
                </a:cubicBezTo>
                <a:cubicBezTo>
                  <a:pt x="4036083" y="-31046"/>
                  <a:pt x="4133093" y="-3915"/>
                  <a:pt x="4366520" y="0"/>
                </a:cubicBezTo>
                <a:cubicBezTo>
                  <a:pt x="4599947" y="3915"/>
                  <a:pt x="4824764" y="28154"/>
                  <a:pt x="4998434" y="0"/>
                </a:cubicBezTo>
                <a:cubicBezTo>
                  <a:pt x="5172104" y="-28154"/>
                  <a:pt x="5360691" y="32574"/>
                  <a:pt x="5687219" y="0"/>
                </a:cubicBezTo>
                <a:cubicBezTo>
                  <a:pt x="5692866" y="204331"/>
                  <a:pt x="5673710" y="336265"/>
                  <a:pt x="5687219" y="515824"/>
                </a:cubicBezTo>
                <a:cubicBezTo>
                  <a:pt x="5700728" y="695383"/>
                  <a:pt x="5688924" y="897176"/>
                  <a:pt x="5687219" y="1009221"/>
                </a:cubicBezTo>
                <a:cubicBezTo>
                  <a:pt x="5685514" y="1121266"/>
                  <a:pt x="5680860" y="1317082"/>
                  <a:pt x="5687219" y="1525046"/>
                </a:cubicBezTo>
                <a:cubicBezTo>
                  <a:pt x="5693578" y="1733011"/>
                  <a:pt x="5677523" y="1890223"/>
                  <a:pt x="5687219" y="2242714"/>
                </a:cubicBezTo>
                <a:cubicBezTo>
                  <a:pt x="5474669" y="2258939"/>
                  <a:pt x="5206765" y="2222269"/>
                  <a:pt x="5055306" y="2242714"/>
                </a:cubicBezTo>
                <a:cubicBezTo>
                  <a:pt x="4903847" y="2263159"/>
                  <a:pt x="4721221" y="2252129"/>
                  <a:pt x="4423393" y="2242714"/>
                </a:cubicBezTo>
                <a:cubicBezTo>
                  <a:pt x="4125565" y="2233299"/>
                  <a:pt x="4121997" y="2249799"/>
                  <a:pt x="3905224" y="2242714"/>
                </a:cubicBezTo>
                <a:cubicBezTo>
                  <a:pt x="3688451" y="2235629"/>
                  <a:pt x="3518196" y="2270564"/>
                  <a:pt x="3273310" y="2242714"/>
                </a:cubicBezTo>
                <a:cubicBezTo>
                  <a:pt x="3028424" y="2214864"/>
                  <a:pt x="2950177" y="2272205"/>
                  <a:pt x="2641397" y="2242714"/>
                </a:cubicBezTo>
                <a:cubicBezTo>
                  <a:pt x="2332617" y="2213223"/>
                  <a:pt x="2215437" y="2253797"/>
                  <a:pt x="2009484" y="2242714"/>
                </a:cubicBezTo>
                <a:cubicBezTo>
                  <a:pt x="1803531" y="2231631"/>
                  <a:pt x="1566979" y="2249978"/>
                  <a:pt x="1377571" y="2242714"/>
                </a:cubicBezTo>
                <a:cubicBezTo>
                  <a:pt x="1188163" y="2235450"/>
                  <a:pt x="1085130" y="2217979"/>
                  <a:pt x="802530" y="2242714"/>
                </a:cubicBezTo>
                <a:cubicBezTo>
                  <a:pt x="519930" y="2267449"/>
                  <a:pt x="197710" y="2231616"/>
                  <a:pt x="0" y="2242714"/>
                </a:cubicBezTo>
                <a:cubicBezTo>
                  <a:pt x="-26993" y="2065772"/>
                  <a:pt x="-21971" y="1948120"/>
                  <a:pt x="0" y="1682036"/>
                </a:cubicBezTo>
                <a:cubicBezTo>
                  <a:pt x="21971" y="1415952"/>
                  <a:pt x="-28630" y="1321539"/>
                  <a:pt x="0" y="1098930"/>
                </a:cubicBezTo>
                <a:cubicBezTo>
                  <a:pt x="28630" y="876321"/>
                  <a:pt x="23565" y="680449"/>
                  <a:pt x="0" y="515824"/>
                </a:cubicBezTo>
                <a:cubicBezTo>
                  <a:pt x="-23565" y="351199"/>
                  <a:pt x="-20568" y="146614"/>
                  <a:pt x="0" y="0"/>
                </a:cubicBezTo>
                <a:close/>
              </a:path>
              <a:path w="5687219" h="2242714" stroke="0" extrusionOk="0">
                <a:moveTo>
                  <a:pt x="0" y="0"/>
                </a:moveTo>
                <a:cubicBezTo>
                  <a:pt x="247468" y="7495"/>
                  <a:pt x="458779" y="-22891"/>
                  <a:pt x="575041" y="0"/>
                </a:cubicBezTo>
                <a:cubicBezTo>
                  <a:pt x="691303" y="22891"/>
                  <a:pt x="844610" y="9273"/>
                  <a:pt x="1036338" y="0"/>
                </a:cubicBezTo>
                <a:cubicBezTo>
                  <a:pt x="1228066" y="-9273"/>
                  <a:pt x="1582166" y="21383"/>
                  <a:pt x="1781995" y="0"/>
                </a:cubicBezTo>
                <a:cubicBezTo>
                  <a:pt x="1981824" y="-21383"/>
                  <a:pt x="2096834" y="22802"/>
                  <a:pt x="2357036" y="0"/>
                </a:cubicBezTo>
                <a:cubicBezTo>
                  <a:pt x="2617238" y="-22802"/>
                  <a:pt x="2743341" y="-3216"/>
                  <a:pt x="2932077" y="0"/>
                </a:cubicBezTo>
                <a:cubicBezTo>
                  <a:pt x="3120813" y="3216"/>
                  <a:pt x="3408674" y="-9966"/>
                  <a:pt x="3677735" y="0"/>
                </a:cubicBezTo>
                <a:cubicBezTo>
                  <a:pt x="3946796" y="9966"/>
                  <a:pt x="3996451" y="-11838"/>
                  <a:pt x="4195904" y="0"/>
                </a:cubicBezTo>
                <a:cubicBezTo>
                  <a:pt x="4395357" y="11838"/>
                  <a:pt x="4689374" y="32664"/>
                  <a:pt x="4941561" y="0"/>
                </a:cubicBezTo>
                <a:cubicBezTo>
                  <a:pt x="5193748" y="-32664"/>
                  <a:pt x="5513343" y="-68"/>
                  <a:pt x="5687219" y="0"/>
                </a:cubicBezTo>
                <a:cubicBezTo>
                  <a:pt x="5710343" y="193996"/>
                  <a:pt x="5705813" y="403417"/>
                  <a:pt x="5687219" y="560679"/>
                </a:cubicBezTo>
                <a:cubicBezTo>
                  <a:pt x="5668625" y="717941"/>
                  <a:pt x="5689631" y="907051"/>
                  <a:pt x="5687219" y="1121357"/>
                </a:cubicBezTo>
                <a:cubicBezTo>
                  <a:pt x="5684807" y="1335663"/>
                  <a:pt x="5689557" y="1483875"/>
                  <a:pt x="5687219" y="1704463"/>
                </a:cubicBezTo>
                <a:cubicBezTo>
                  <a:pt x="5684881" y="1925051"/>
                  <a:pt x="5663057" y="2029376"/>
                  <a:pt x="5687219" y="2242714"/>
                </a:cubicBezTo>
                <a:cubicBezTo>
                  <a:pt x="5510955" y="2273665"/>
                  <a:pt x="5317014" y="2270366"/>
                  <a:pt x="5055306" y="2242714"/>
                </a:cubicBezTo>
                <a:cubicBezTo>
                  <a:pt x="4793598" y="2215062"/>
                  <a:pt x="4738856" y="2264252"/>
                  <a:pt x="4537137" y="2242714"/>
                </a:cubicBezTo>
                <a:cubicBezTo>
                  <a:pt x="4335418" y="2221176"/>
                  <a:pt x="4083291" y="2268047"/>
                  <a:pt x="3905224" y="2242714"/>
                </a:cubicBezTo>
                <a:cubicBezTo>
                  <a:pt x="3727157" y="2217381"/>
                  <a:pt x="3313793" y="2275125"/>
                  <a:pt x="3159566" y="2242714"/>
                </a:cubicBezTo>
                <a:cubicBezTo>
                  <a:pt x="3005339" y="2210303"/>
                  <a:pt x="2702439" y="2251638"/>
                  <a:pt x="2527653" y="2242714"/>
                </a:cubicBezTo>
                <a:cubicBezTo>
                  <a:pt x="2352867" y="2233790"/>
                  <a:pt x="2286184" y="2232017"/>
                  <a:pt x="2066356" y="2242714"/>
                </a:cubicBezTo>
                <a:cubicBezTo>
                  <a:pt x="1846528" y="2253411"/>
                  <a:pt x="1760609" y="2233660"/>
                  <a:pt x="1548187" y="2242714"/>
                </a:cubicBezTo>
                <a:cubicBezTo>
                  <a:pt x="1335765" y="2251768"/>
                  <a:pt x="964060" y="2209969"/>
                  <a:pt x="802530" y="2242714"/>
                </a:cubicBezTo>
                <a:cubicBezTo>
                  <a:pt x="641000" y="2275459"/>
                  <a:pt x="285673" y="2211319"/>
                  <a:pt x="0" y="2242714"/>
                </a:cubicBezTo>
                <a:cubicBezTo>
                  <a:pt x="7378" y="2015173"/>
                  <a:pt x="21997" y="1919693"/>
                  <a:pt x="0" y="1726890"/>
                </a:cubicBezTo>
                <a:cubicBezTo>
                  <a:pt x="-21997" y="1534087"/>
                  <a:pt x="1730" y="1431869"/>
                  <a:pt x="0" y="1188638"/>
                </a:cubicBezTo>
                <a:cubicBezTo>
                  <a:pt x="-1730" y="945407"/>
                  <a:pt x="3992" y="801741"/>
                  <a:pt x="0" y="695241"/>
                </a:cubicBezTo>
                <a:cubicBezTo>
                  <a:pt x="-3992" y="588741"/>
                  <a:pt x="-16255" y="345966"/>
                  <a:pt x="0" y="0"/>
                </a:cubicBezTo>
                <a:close/>
              </a:path>
            </a:pathLst>
          </a:custGeom>
          <a:ln w="12700">
            <a:solidFill>
              <a:srgbClr val="1ABCE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5C885B-DE44-1A43-B7D7-E516641F8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61" y="4734609"/>
            <a:ext cx="5296639" cy="1686160"/>
          </a:xfrm>
          <a:custGeom>
            <a:avLst/>
            <a:gdLst>
              <a:gd name="connsiteX0" fmla="*/ 0 w 5296639"/>
              <a:gd name="connsiteY0" fmla="*/ 0 h 1686160"/>
              <a:gd name="connsiteX1" fmla="*/ 609113 w 5296639"/>
              <a:gd name="connsiteY1" fmla="*/ 0 h 1686160"/>
              <a:gd name="connsiteX2" fmla="*/ 1271193 w 5296639"/>
              <a:gd name="connsiteY2" fmla="*/ 0 h 1686160"/>
              <a:gd name="connsiteX3" fmla="*/ 1986240 w 5296639"/>
              <a:gd name="connsiteY3" fmla="*/ 0 h 1686160"/>
              <a:gd name="connsiteX4" fmla="*/ 2701286 w 5296639"/>
              <a:gd name="connsiteY4" fmla="*/ 0 h 1686160"/>
              <a:gd name="connsiteX5" fmla="*/ 3204467 w 5296639"/>
              <a:gd name="connsiteY5" fmla="*/ 0 h 1686160"/>
              <a:gd name="connsiteX6" fmla="*/ 3866546 w 5296639"/>
              <a:gd name="connsiteY6" fmla="*/ 0 h 1686160"/>
              <a:gd name="connsiteX7" fmla="*/ 4475660 w 5296639"/>
              <a:gd name="connsiteY7" fmla="*/ 0 h 1686160"/>
              <a:gd name="connsiteX8" fmla="*/ 5296639 w 5296639"/>
              <a:gd name="connsiteY8" fmla="*/ 0 h 1686160"/>
              <a:gd name="connsiteX9" fmla="*/ 5296639 w 5296639"/>
              <a:gd name="connsiteY9" fmla="*/ 528330 h 1686160"/>
              <a:gd name="connsiteX10" fmla="*/ 5296639 w 5296639"/>
              <a:gd name="connsiteY10" fmla="*/ 1056660 h 1686160"/>
              <a:gd name="connsiteX11" fmla="*/ 5296639 w 5296639"/>
              <a:gd name="connsiteY11" fmla="*/ 1686160 h 1686160"/>
              <a:gd name="connsiteX12" fmla="*/ 4581593 w 5296639"/>
              <a:gd name="connsiteY12" fmla="*/ 1686160 h 1686160"/>
              <a:gd name="connsiteX13" fmla="*/ 3919513 w 5296639"/>
              <a:gd name="connsiteY13" fmla="*/ 1686160 h 1686160"/>
              <a:gd name="connsiteX14" fmla="*/ 3416332 w 5296639"/>
              <a:gd name="connsiteY14" fmla="*/ 1686160 h 1686160"/>
              <a:gd name="connsiteX15" fmla="*/ 2701286 w 5296639"/>
              <a:gd name="connsiteY15" fmla="*/ 1686160 h 1686160"/>
              <a:gd name="connsiteX16" fmla="*/ 2145139 w 5296639"/>
              <a:gd name="connsiteY16" fmla="*/ 1686160 h 1686160"/>
              <a:gd name="connsiteX17" fmla="*/ 1483059 w 5296639"/>
              <a:gd name="connsiteY17" fmla="*/ 1686160 h 1686160"/>
              <a:gd name="connsiteX18" fmla="*/ 926912 w 5296639"/>
              <a:gd name="connsiteY18" fmla="*/ 1686160 h 1686160"/>
              <a:gd name="connsiteX19" fmla="*/ 0 w 5296639"/>
              <a:gd name="connsiteY19" fmla="*/ 1686160 h 1686160"/>
              <a:gd name="connsiteX20" fmla="*/ 0 w 5296639"/>
              <a:gd name="connsiteY20" fmla="*/ 1140968 h 1686160"/>
              <a:gd name="connsiteX21" fmla="*/ 0 w 5296639"/>
              <a:gd name="connsiteY21" fmla="*/ 595777 h 1686160"/>
              <a:gd name="connsiteX22" fmla="*/ 0 w 5296639"/>
              <a:gd name="connsiteY22" fmla="*/ 0 h 168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296639" h="1686160" fill="none" extrusionOk="0">
                <a:moveTo>
                  <a:pt x="0" y="0"/>
                </a:moveTo>
                <a:cubicBezTo>
                  <a:pt x="232626" y="-723"/>
                  <a:pt x="397813" y="9964"/>
                  <a:pt x="609113" y="0"/>
                </a:cubicBezTo>
                <a:cubicBezTo>
                  <a:pt x="820413" y="-9964"/>
                  <a:pt x="955523" y="12954"/>
                  <a:pt x="1271193" y="0"/>
                </a:cubicBezTo>
                <a:cubicBezTo>
                  <a:pt x="1586863" y="-12954"/>
                  <a:pt x="1827748" y="5248"/>
                  <a:pt x="1986240" y="0"/>
                </a:cubicBezTo>
                <a:cubicBezTo>
                  <a:pt x="2144732" y="-5248"/>
                  <a:pt x="2478571" y="25117"/>
                  <a:pt x="2701286" y="0"/>
                </a:cubicBezTo>
                <a:cubicBezTo>
                  <a:pt x="2924001" y="-25117"/>
                  <a:pt x="2964650" y="-3141"/>
                  <a:pt x="3204467" y="0"/>
                </a:cubicBezTo>
                <a:cubicBezTo>
                  <a:pt x="3444284" y="3141"/>
                  <a:pt x="3664714" y="10559"/>
                  <a:pt x="3866546" y="0"/>
                </a:cubicBezTo>
                <a:cubicBezTo>
                  <a:pt x="4068378" y="-10559"/>
                  <a:pt x="4202667" y="6216"/>
                  <a:pt x="4475660" y="0"/>
                </a:cubicBezTo>
                <a:cubicBezTo>
                  <a:pt x="4748653" y="-6216"/>
                  <a:pt x="4928276" y="-22682"/>
                  <a:pt x="5296639" y="0"/>
                </a:cubicBezTo>
                <a:cubicBezTo>
                  <a:pt x="5280108" y="117490"/>
                  <a:pt x="5292406" y="322102"/>
                  <a:pt x="5296639" y="528330"/>
                </a:cubicBezTo>
                <a:cubicBezTo>
                  <a:pt x="5300873" y="734558"/>
                  <a:pt x="5275450" y="869133"/>
                  <a:pt x="5296639" y="1056660"/>
                </a:cubicBezTo>
                <a:cubicBezTo>
                  <a:pt x="5317829" y="1244187"/>
                  <a:pt x="5282391" y="1492389"/>
                  <a:pt x="5296639" y="1686160"/>
                </a:cubicBezTo>
                <a:cubicBezTo>
                  <a:pt x="5049473" y="1691810"/>
                  <a:pt x="4911159" y="1677732"/>
                  <a:pt x="4581593" y="1686160"/>
                </a:cubicBezTo>
                <a:cubicBezTo>
                  <a:pt x="4252027" y="1694588"/>
                  <a:pt x="4205716" y="1719207"/>
                  <a:pt x="3919513" y="1686160"/>
                </a:cubicBezTo>
                <a:cubicBezTo>
                  <a:pt x="3633310" y="1653113"/>
                  <a:pt x="3562501" y="1704762"/>
                  <a:pt x="3416332" y="1686160"/>
                </a:cubicBezTo>
                <a:cubicBezTo>
                  <a:pt x="3270163" y="1667558"/>
                  <a:pt x="2894028" y="1668373"/>
                  <a:pt x="2701286" y="1686160"/>
                </a:cubicBezTo>
                <a:cubicBezTo>
                  <a:pt x="2508544" y="1703947"/>
                  <a:pt x="2396792" y="1672573"/>
                  <a:pt x="2145139" y="1686160"/>
                </a:cubicBezTo>
                <a:cubicBezTo>
                  <a:pt x="1893486" y="1699747"/>
                  <a:pt x="1791266" y="1707446"/>
                  <a:pt x="1483059" y="1686160"/>
                </a:cubicBezTo>
                <a:cubicBezTo>
                  <a:pt x="1174852" y="1664874"/>
                  <a:pt x="1104308" y="1666244"/>
                  <a:pt x="926912" y="1686160"/>
                </a:cubicBezTo>
                <a:cubicBezTo>
                  <a:pt x="749516" y="1706076"/>
                  <a:pt x="356957" y="1640115"/>
                  <a:pt x="0" y="1686160"/>
                </a:cubicBezTo>
                <a:cubicBezTo>
                  <a:pt x="-17424" y="1537784"/>
                  <a:pt x="8703" y="1363249"/>
                  <a:pt x="0" y="1140968"/>
                </a:cubicBezTo>
                <a:cubicBezTo>
                  <a:pt x="-8703" y="918687"/>
                  <a:pt x="26654" y="821832"/>
                  <a:pt x="0" y="595777"/>
                </a:cubicBezTo>
                <a:cubicBezTo>
                  <a:pt x="-26654" y="369722"/>
                  <a:pt x="-18792" y="216362"/>
                  <a:pt x="0" y="0"/>
                </a:cubicBezTo>
                <a:close/>
              </a:path>
              <a:path w="5296639" h="1686160" stroke="0" extrusionOk="0">
                <a:moveTo>
                  <a:pt x="0" y="0"/>
                </a:moveTo>
                <a:cubicBezTo>
                  <a:pt x="213859" y="12368"/>
                  <a:pt x="438087" y="23705"/>
                  <a:pt x="556147" y="0"/>
                </a:cubicBezTo>
                <a:cubicBezTo>
                  <a:pt x="674207" y="-23705"/>
                  <a:pt x="908673" y="15996"/>
                  <a:pt x="1059328" y="0"/>
                </a:cubicBezTo>
                <a:cubicBezTo>
                  <a:pt x="1209983" y="-15996"/>
                  <a:pt x="1463757" y="1372"/>
                  <a:pt x="1668441" y="0"/>
                </a:cubicBezTo>
                <a:cubicBezTo>
                  <a:pt x="1873125" y="-1372"/>
                  <a:pt x="2174506" y="13732"/>
                  <a:pt x="2330521" y="0"/>
                </a:cubicBezTo>
                <a:cubicBezTo>
                  <a:pt x="2486536" y="-13732"/>
                  <a:pt x="2715582" y="31348"/>
                  <a:pt x="3045567" y="0"/>
                </a:cubicBezTo>
                <a:cubicBezTo>
                  <a:pt x="3375552" y="-31348"/>
                  <a:pt x="3449221" y="216"/>
                  <a:pt x="3601715" y="0"/>
                </a:cubicBezTo>
                <a:cubicBezTo>
                  <a:pt x="3754209" y="-216"/>
                  <a:pt x="4037702" y="-5985"/>
                  <a:pt x="4210828" y="0"/>
                </a:cubicBezTo>
                <a:cubicBezTo>
                  <a:pt x="4383954" y="5985"/>
                  <a:pt x="4908720" y="-42563"/>
                  <a:pt x="5296639" y="0"/>
                </a:cubicBezTo>
                <a:cubicBezTo>
                  <a:pt x="5296573" y="116158"/>
                  <a:pt x="5282528" y="434333"/>
                  <a:pt x="5296639" y="578915"/>
                </a:cubicBezTo>
                <a:cubicBezTo>
                  <a:pt x="5310750" y="723498"/>
                  <a:pt x="5312339" y="954099"/>
                  <a:pt x="5296639" y="1107245"/>
                </a:cubicBezTo>
                <a:cubicBezTo>
                  <a:pt x="5280940" y="1260391"/>
                  <a:pt x="5318672" y="1516447"/>
                  <a:pt x="5296639" y="1686160"/>
                </a:cubicBezTo>
                <a:cubicBezTo>
                  <a:pt x="4940417" y="1660195"/>
                  <a:pt x="4795454" y="1677041"/>
                  <a:pt x="4581593" y="1686160"/>
                </a:cubicBezTo>
                <a:cubicBezTo>
                  <a:pt x="4367732" y="1695279"/>
                  <a:pt x="4025391" y="1680913"/>
                  <a:pt x="3866546" y="1686160"/>
                </a:cubicBezTo>
                <a:cubicBezTo>
                  <a:pt x="3707701" y="1691407"/>
                  <a:pt x="3340217" y="1704200"/>
                  <a:pt x="3151500" y="1686160"/>
                </a:cubicBezTo>
                <a:cubicBezTo>
                  <a:pt x="2962783" y="1668120"/>
                  <a:pt x="2588612" y="1692084"/>
                  <a:pt x="2383488" y="1686160"/>
                </a:cubicBezTo>
                <a:cubicBezTo>
                  <a:pt x="2178364" y="1680236"/>
                  <a:pt x="1992450" y="1698441"/>
                  <a:pt x="1774374" y="1686160"/>
                </a:cubicBezTo>
                <a:cubicBezTo>
                  <a:pt x="1556298" y="1673879"/>
                  <a:pt x="1426634" y="1693133"/>
                  <a:pt x="1218227" y="1686160"/>
                </a:cubicBezTo>
                <a:cubicBezTo>
                  <a:pt x="1009820" y="1679187"/>
                  <a:pt x="303566" y="1707552"/>
                  <a:pt x="0" y="1686160"/>
                </a:cubicBezTo>
                <a:cubicBezTo>
                  <a:pt x="-3427" y="1573459"/>
                  <a:pt x="-2164" y="1341290"/>
                  <a:pt x="0" y="1174691"/>
                </a:cubicBezTo>
                <a:cubicBezTo>
                  <a:pt x="2164" y="1008092"/>
                  <a:pt x="-13604" y="768882"/>
                  <a:pt x="0" y="578915"/>
                </a:cubicBezTo>
                <a:cubicBezTo>
                  <a:pt x="13604" y="388948"/>
                  <a:pt x="-20631" y="242513"/>
                  <a:pt x="0" y="0"/>
                </a:cubicBezTo>
                <a:close/>
              </a:path>
            </a:pathLst>
          </a:custGeom>
          <a:ln w="12700">
            <a:solidFill>
              <a:srgbClr val="1ABCE2"/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8CEB2FC9-D187-0AAC-3620-93A598D07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819" y="2031485"/>
            <a:ext cx="2836181" cy="2471187"/>
          </a:xfrm>
          <a:custGeom>
            <a:avLst/>
            <a:gdLst>
              <a:gd name="connsiteX0" fmla="*/ 0 w 2836181"/>
              <a:gd name="connsiteY0" fmla="*/ 0 h 2471187"/>
              <a:gd name="connsiteX1" fmla="*/ 510513 w 2836181"/>
              <a:gd name="connsiteY1" fmla="*/ 0 h 2471187"/>
              <a:gd name="connsiteX2" fmla="*/ 1106111 w 2836181"/>
              <a:gd name="connsiteY2" fmla="*/ 0 h 2471187"/>
              <a:gd name="connsiteX3" fmla="*/ 1644985 w 2836181"/>
              <a:gd name="connsiteY3" fmla="*/ 0 h 2471187"/>
              <a:gd name="connsiteX4" fmla="*/ 2155498 w 2836181"/>
              <a:gd name="connsiteY4" fmla="*/ 0 h 2471187"/>
              <a:gd name="connsiteX5" fmla="*/ 2836181 w 2836181"/>
              <a:gd name="connsiteY5" fmla="*/ 0 h 2471187"/>
              <a:gd name="connsiteX6" fmla="*/ 2836181 w 2836181"/>
              <a:gd name="connsiteY6" fmla="*/ 617797 h 2471187"/>
              <a:gd name="connsiteX7" fmla="*/ 2836181 w 2836181"/>
              <a:gd name="connsiteY7" fmla="*/ 1235594 h 2471187"/>
              <a:gd name="connsiteX8" fmla="*/ 2836181 w 2836181"/>
              <a:gd name="connsiteY8" fmla="*/ 1803967 h 2471187"/>
              <a:gd name="connsiteX9" fmla="*/ 2836181 w 2836181"/>
              <a:gd name="connsiteY9" fmla="*/ 2471187 h 2471187"/>
              <a:gd name="connsiteX10" fmla="*/ 2325668 w 2836181"/>
              <a:gd name="connsiteY10" fmla="*/ 2471187 h 2471187"/>
              <a:gd name="connsiteX11" fmla="*/ 1843518 w 2836181"/>
              <a:gd name="connsiteY11" fmla="*/ 2471187 h 2471187"/>
              <a:gd name="connsiteX12" fmla="*/ 1247920 w 2836181"/>
              <a:gd name="connsiteY12" fmla="*/ 2471187 h 2471187"/>
              <a:gd name="connsiteX13" fmla="*/ 737407 w 2836181"/>
              <a:gd name="connsiteY13" fmla="*/ 2471187 h 2471187"/>
              <a:gd name="connsiteX14" fmla="*/ 0 w 2836181"/>
              <a:gd name="connsiteY14" fmla="*/ 2471187 h 2471187"/>
              <a:gd name="connsiteX15" fmla="*/ 0 w 2836181"/>
              <a:gd name="connsiteY15" fmla="*/ 1803967 h 2471187"/>
              <a:gd name="connsiteX16" fmla="*/ 0 w 2836181"/>
              <a:gd name="connsiteY16" fmla="*/ 1235594 h 2471187"/>
              <a:gd name="connsiteX17" fmla="*/ 0 w 2836181"/>
              <a:gd name="connsiteY17" fmla="*/ 593085 h 2471187"/>
              <a:gd name="connsiteX18" fmla="*/ 0 w 2836181"/>
              <a:gd name="connsiteY18" fmla="*/ 0 h 2471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836181" h="2471187" fill="none" extrusionOk="0">
                <a:moveTo>
                  <a:pt x="0" y="0"/>
                </a:moveTo>
                <a:cubicBezTo>
                  <a:pt x="242287" y="17197"/>
                  <a:pt x="321240" y="-21395"/>
                  <a:pt x="510513" y="0"/>
                </a:cubicBezTo>
                <a:cubicBezTo>
                  <a:pt x="699786" y="21395"/>
                  <a:pt x="935048" y="12085"/>
                  <a:pt x="1106111" y="0"/>
                </a:cubicBezTo>
                <a:cubicBezTo>
                  <a:pt x="1277174" y="-12085"/>
                  <a:pt x="1449370" y="-12765"/>
                  <a:pt x="1644985" y="0"/>
                </a:cubicBezTo>
                <a:cubicBezTo>
                  <a:pt x="1840600" y="12765"/>
                  <a:pt x="1961702" y="15195"/>
                  <a:pt x="2155498" y="0"/>
                </a:cubicBezTo>
                <a:cubicBezTo>
                  <a:pt x="2349294" y="-15195"/>
                  <a:pt x="2496350" y="-9179"/>
                  <a:pt x="2836181" y="0"/>
                </a:cubicBezTo>
                <a:cubicBezTo>
                  <a:pt x="2837610" y="261971"/>
                  <a:pt x="2831247" y="460172"/>
                  <a:pt x="2836181" y="617797"/>
                </a:cubicBezTo>
                <a:cubicBezTo>
                  <a:pt x="2841115" y="775422"/>
                  <a:pt x="2866542" y="945977"/>
                  <a:pt x="2836181" y="1235594"/>
                </a:cubicBezTo>
                <a:cubicBezTo>
                  <a:pt x="2805820" y="1525211"/>
                  <a:pt x="2810283" y="1555076"/>
                  <a:pt x="2836181" y="1803967"/>
                </a:cubicBezTo>
                <a:cubicBezTo>
                  <a:pt x="2862079" y="2052858"/>
                  <a:pt x="2832939" y="2164241"/>
                  <a:pt x="2836181" y="2471187"/>
                </a:cubicBezTo>
                <a:cubicBezTo>
                  <a:pt x="2688484" y="2481322"/>
                  <a:pt x="2517731" y="2450180"/>
                  <a:pt x="2325668" y="2471187"/>
                </a:cubicBezTo>
                <a:cubicBezTo>
                  <a:pt x="2133605" y="2492194"/>
                  <a:pt x="1947891" y="2453589"/>
                  <a:pt x="1843518" y="2471187"/>
                </a:cubicBezTo>
                <a:cubicBezTo>
                  <a:pt x="1739145" y="2488786"/>
                  <a:pt x="1395222" y="2448780"/>
                  <a:pt x="1247920" y="2471187"/>
                </a:cubicBezTo>
                <a:cubicBezTo>
                  <a:pt x="1100618" y="2493594"/>
                  <a:pt x="982484" y="2448473"/>
                  <a:pt x="737407" y="2471187"/>
                </a:cubicBezTo>
                <a:cubicBezTo>
                  <a:pt x="492330" y="2493901"/>
                  <a:pt x="166834" y="2436824"/>
                  <a:pt x="0" y="2471187"/>
                </a:cubicBezTo>
                <a:cubicBezTo>
                  <a:pt x="33022" y="2181797"/>
                  <a:pt x="15141" y="2120250"/>
                  <a:pt x="0" y="1803967"/>
                </a:cubicBezTo>
                <a:cubicBezTo>
                  <a:pt x="-15141" y="1487684"/>
                  <a:pt x="9633" y="1483263"/>
                  <a:pt x="0" y="1235594"/>
                </a:cubicBezTo>
                <a:cubicBezTo>
                  <a:pt x="-9633" y="987925"/>
                  <a:pt x="-9501" y="802627"/>
                  <a:pt x="0" y="593085"/>
                </a:cubicBezTo>
                <a:cubicBezTo>
                  <a:pt x="9501" y="383543"/>
                  <a:pt x="23039" y="124663"/>
                  <a:pt x="0" y="0"/>
                </a:cubicBezTo>
                <a:close/>
              </a:path>
              <a:path w="2836181" h="2471187" stroke="0" extrusionOk="0">
                <a:moveTo>
                  <a:pt x="0" y="0"/>
                </a:moveTo>
                <a:cubicBezTo>
                  <a:pt x="139842" y="10325"/>
                  <a:pt x="366817" y="13025"/>
                  <a:pt x="538874" y="0"/>
                </a:cubicBezTo>
                <a:cubicBezTo>
                  <a:pt x="710931" y="-13025"/>
                  <a:pt x="910166" y="20434"/>
                  <a:pt x="1021025" y="0"/>
                </a:cubicBezTo>
                <a:cubicBezTo>
                  <a:pt x="1131884" y="-20434"/>
                  <a:pt x="1403952" y="25259"/>
                  <a:pt x="1644985" y="0"/>
                </a:cubicBezTo>
                <a:cubicBezTo>
                  <a:pt x="1886018" y="-25259"/>
                  <a:pt x="2028207" y="-6836"/>
                  <a:pt x="2183859" y="0"/>
                </a:cubicBezTo>
                <a:cubicBezTo>
                  <a:pt x="2339511" y="6836"/>
                  <a:pt x="2541766" y="-4213"/>
                  <a:pt x="2836181" y="0"/>
                </a:cubicBezTo>
                <a:cubicBezTo>
                  <a:pt x="2808823" y="211352"/>
                  <a:pt x="2811777" y="527160"/>
                  <a:pt x="2836181" y="667220"/>
                </a:cubicBezTo>
                <a:cubicBezTo>
                  <a:pt x="2860585" y="807280"/>
                  <a:pt x="2820578" y="1033624"/>
                  <a:pt x="2836181" y="1285017"/>
                </a:cubicBezTo>
                <a:cubicBezTo>
                  <a:pt x="2851784" y="1536410"/>
                  <a:pt x="2858458" y="1624485"/>
                  <a:pt x="2836181" y="1902814"/>
                </a:cubicBezTo>
                <a:cubicBezTo>
                  <a:pt x="2813904" y="2181143"/>
                  <a:pt x="2834904" y="2298402"/>
                  <a:pt x="2836181" y="2471187"/>
                </a:cubicBezTo>
                <a:cubicBezTo>
                  <a:pt x="2691280" y="2468761"/>
                  <a:pt x="2452578" y="2465377"/>
                  <a:pt x="2325668" y="2471187"/>
                </a:cubicBezTo>
                <a:cubicBezTo>
                  <a:pt x="2198758" y="2476997"/>
                  <a:pt x="1970098" y="2473369"/>
                  <a:pt x="1758432" y="2471187"/>
                </a:cubicBezTo>
                <a:cubicBezTo>
                  <a:pt x="1546766" y="2469005"/>
                  <a:pt x="1390639" y="2456539"/>
                  <a:pt x="1219558" y="2471187"/>
                </a:cubicBezTo>
                <a:cubicBezTo>
                  <a:pt x="1048477" y="2485835"/>
                  <a:pt x="804347" y="2461313"/>
                  <a:pt x="595598" y="2471187"/>
                </a:cubicBezTo>
                <a:cubicBezTo>
                  <a:pt x="386849" y="2481061"/>
                  <a:pt x="126702" y="2471939"/>
                  <a:pt x="0" y="2471187"/>
                </a:cubicBezTo>
                <a:cubicBezTo>
                  <a:pt x="1584" y="2229002"/>
                  <a:pt x="-24496" y="2135321"/>
                  <a:pt x="0" y="1902814"/>
                </a:cubicBezTo>
                <a:cubicBezTo>
                  <a:pt x="24496" y="1670307"/>
                  <a:pt x="29669" y="1492057"/>
                  <a:pt x="0" y="1285017"/>
                </a:cubicBezTo>
                <a:cubicBezTo>
                  <a:pt x="-29669" y="1077977"/>
                  <a:pt x="22188" y="857430"/>
                  <a:pt x="0" y="691932"/>
                </a:cubicBezTo>
                <a:cubicBezTo>
                  <a:pt x="-22188" y="526435"/>
                  <a:pt x="6782" y="208242"/>
                  <a:pt x="0" y="0"/>
                </a:cubicBezTo>
                <a:close/>
              </a:path>
            </a:pathLst>
          </a:custGeom>
          <a:ln w="12700">
            <a:solidFill>
              <a:srgbClr val="1ABCE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1080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264825" y="1658014"/>
            <a:ext cx="8614350" cy="5082986"/>
          </a:xfrm>
        </p:spPr>
        <p:txBody>
          <a:bodyPr>
            <a:normAutofit/>
          </a:bodyPr>
          <a:lstStyle/>
          <a:p>
            <a:r>
              <a:rPr lang="en-US" altLang="ko-KR" sz="1100" dirty="0"/>
              <a:t> 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3A6A396-D46F-8AA8-0BBC-D55F7128C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917000"/>
            <a:ext cx="3505689" cy="4020111"/>
          </a:xfrm>
          <a:custGeom>
            <a:avLst/>
            <a:gdLst>
              <a:gd name="connsiteX0" fmla="*/ 0 w 3505689"/>
              <a:gd name="connsiteY0" fmla="*/ 0 h 4020111"/>
              <a:gd name="connsiteX1" fmla="*/ 479111 w 3505689"/>
              <a:gd name="connsiteY1" fmla="*/ 0 h 4020111"/>
              <a:gd name="connsiteX2" fmla="*/ 1133506 w 3505689"/>
              <a:gd name="connsiteY2" fmla="*/ 0 h 4020111"/>
              <a:gd name="connsiteX3" fmla="*/ 1752845 w 3505689"/>
              <a:gd name="connsiteY3" fmla="*/ 0 h 4020111"/>
              <a:gd name="connsiteX4" fmla="*/ 2231955 w 3505689"/>
              <a:gd name="connsiteY4" fmla="*/ 0 h 4020111"/>
              <a:gd name="connsiteX5" fmla="*/ 2781180 w 3505689"/>
              <a:gd name="connsiteY5" fmla="*/ 0 h 4020111"/>
              <a:gd name="connsiteX6" fmla="*/ 3505689 w 3505689"/>
              <a:gd name="connsiteY6" fmla="*/ 0 h 4020111"/>
              <a:gd name="connsiteX7" fmla="*/ 3505689 w 3505689"/>
              <a:gd name="connsiteY7" fmla="*/ 670019 h 4020111"/>
              <a:gd name="connsiteX8" fmla="*/ 3505689 w 3505689"/>
              <a:gd name="connsiteY8" fmla="*/ 1259635 h 4020111"/>
              <a:gd name="connsiteX9" fmla="*/ 3505689 w 3505689"/>
              <a:gd name="connsiteY9" fmla="*/ 1809050 h 4020111"/>
              <a:gd name="connsiteX10" fmla="*/ 3505689 w 3505689"/>
              <a:gd name="connsiteY10" fmla="*/ 2398666 h 4020111"/>
              <a:gd name="connsiteX11" fmla="*/ 3505689 w 3505689"/>
              <a:gd name="connsiteY11" fmla="*/ 3108886 h 4020111"/>
              <a:gd name="connsiteX12" fmla="*/ 3505689 w 3505689"/>
              <a:gd name="connsiteY12" fmla="*/ 4020111 h 4020111"/>
              <a:gd name="connsiteX13" fmla="*/ 3026578 w 3505689"/>
              <a:gd name="connsiteY13" fmla="*/ 4020111 h 4020111"/>
              <a:gd name="connsiteX14" fmla="*/ 2547467 w 3505689"/>
              <a:gd name="connsiteY14" fmla="*/ 4020111 h 4020111"/>
              <a:gd name="connsiteX15" fmla="*/ 1928129 w 3505689"/>
              <a:gd name="connsiteY15" fmla="*/ 4020111 h 4020111"/>
              <a:gd name="connsiteX16" fmla="*/ 1449018 w 3505689"/>
              <a:gd name="connsiteY16" fmla="*/ 4020111 h 4020111"/>
              <a:gd name="connsiteX17" fmla="*/ 864737 w 3505689"/>
              <a:gd name="connsiteY17" fmla="*/ 4020111 h 4020111"/>
              <a:gd name="connsiteX18" fmla="*/ 0 w 3505689"/>
              <a:gd name="connsiteY18" fmla="*/ 4020111 h 4020111"/>
              <a:gd name="connsiteX19" fmla="*/ 0 w 3505689"/>
              <a:gd name="connsiteY19" fmla="*/ 3350093 h 4020111"/>
              <a:gd name="connsiteX20" fmla="*/ 0 w 3505689"/>
              <a:gd name="connsiteY20" fmla="*/ 2680074 h 4020111"/>
              <a:gd name="connsiteX21" fmla="*/ 0 w 3505689"/>
              <a:gd name="connsiteY21" fmla="*/ 1929653 h 4020111"/>
              <a:gd name="connsiteX22" fmla="*/ 0 w 3505689"/>
              <a:gd name="connsiteY22" fmla="*/ 1299836 h 4020111"/>
              <a:gd name="connsiteX23" fmla="*/ 0 w 3505689"/>
              <a:gd name="connsiteY23" fmla="*/ 670019 h 4020111"/>
              <a:gd name="connsiteX24" fmla="*/ 0 w 3505689"/>
              <a:gd name="connsiteY24" fmla="*/ 0 h 402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05689" h="4020111" fill="none" extrusionOk="0">
                <a:moveTo>
                  <a:pt x="0" y="0"/>
                </a:moveTo>
                <a:cubicBezTo>
                  <a:pt x="222999" y="-7056"/>
                  <a:pt x="352486" y="-7145"/>
                  <a:pt x="479111" y="0"/>
                </a:cubicBezTo>
                <a:cubicBezTo>
                  <a:pt x="605736" y="7145"/>
                  <a:pt x="811465" y="28131"/>
                  <a:pt x="1133506" y="0"/>
                </a:cubicBezTo>
                <a:cubicBezTo>
                  <a:pt x="1455548" y="-28131"/>
                  <a:pt x="1572705" y="21189"/>
                  <a:pt x="1752845" y="0"/>
                </a:cubicBezTo>
                <a:cubicBezTo>
                  <a:pt x="1932985" y="-21189"/>
                  <a:pt x="2078703" y="-17712"/>
                  <a:pt x="2231955" y="0"/>
                </a:cubicBezTo>
                <a:cubicBezTo>
                  <a:pt x="2385207" y="17712"/>
                  <a:pt x="2637589" y="9768"/>
                  <a:pt x="2781180" y="0"/>
                </a:cubicBezTo>
                <a:cubicBezTo>
                  <a:pt x="2924772" y="-9768"/>
                  <a:pt x="3149290" y="-22717"/>
                  <a:pt x="3505689" y="0"/>
                </a:cubicBezTo>
                <a:cubicBezTo>
                  <a:pt x="3518788" y="157769"/>
                  <a:pt x="3521712" y="377658"/>
                  <a:pt x="3505689" y="670019"/>
                </a:cubicBezTo>
                <a:cubicBezTo>
                  <a:pt x="3489666" y="962380"/>
                  <a:pt x="3512140" y="1055263"/>
                  <a:pt x="3505689" y="1259635"/>
                </a:cubicBezTo>
                <a:cubicBezTo>
                  <a:pt x="3499238" y="1464007"/>
                  <a:pt x="3510351" y="1606049"/>
                  <a:pt x="3505689" y="1809050"/>
                </a:cubicBezTo>
                <a:cubicBezTo>
                  <a:pt x="3501027" y="2012051"/>
                  <a:pt x="3479805" y="2196454"/>
                  <a:pt x="3505689" y="2398666"/>
                </a:cubicBezTo>
                <a:cubicBezTo>
                  <a:pt x="3531573" y="2600878"/>
                  <a:pt x="3513979" y="2941602"/>
                  <a:pt x="3505689" y="3108886"/>
                </a:cubicBezTo>
                <a:cubicBezTo>
                  <a:pt x="3497399" y="3276170"/>
                  <a:pt x="3513494" y="3730711"/>
                  <a:pt x="3505689" y="4020111"/>
                </a:cubicBezTo>
                <a:cubicBezTo>
                  <a:pt x="3329351" y="4023834"/>
                  <a:pt x="3250464" y="4022723"/>
                  <a:pt x="3026578" y="4020111"/>
                </a:cubicBezTo>
                <a:cubicBezTo>
                  <a:pt x="2802692" y="4017499"/>
                  <a:pt x="2735144" y="4040448"/>
                  <a:pt x="2547467" y="4020111"/>
                </a:cubicBezTo>
                <a:cubicBezTo>
                  <a:pt x="2359790" y="3999774"/>
                  <a:pt x="2095756" y="4010397"/>
                  <a:pt x="1928129" y="4020111"/>
                </a:cubicBezTo>
                <a:cubicBezTo>
                  <a:pt x="1760502" y="4029825"/>
                  <a:pt x="1618295" y="4000794"/>
                  <a:pt x="1449018" y="4020111"/>
                </a:cubicBezTo>
                <a:cubicBezTo>
                  <a:pt x="1279741" y="4039428"/>
                  <a:pt x="1056180" y="4010527"/>
                  <a:pt x="864737" y="4020111"/>
                </a:cubicBezTo>
                <a:cubicBezTo>
                  <a:pt x="673294" y="4029695"/>
                  <a:pt x="193994" y="4029809"/>
                  <a:pt x="0" y="4020111"/>
                </a:cubicBezTo>
                <a:cubicBezTo>
                  <a:pt x="2347" y="3845795"/>
                  <a:pt x="-4528" y="3488886"/>
                  <a:pt x="0" y="3350093"/>
                </a:cubicBezTo>
                <a:cubicBezTo>
                  <a:pt x="4528" y="3211300"/>
                  <a:pt x="-9686" y="3002618"/>
                  <a:pt x="0" y="2680074"/>
                </a:cubicBezTo>
                <a:cubicBezTo>
                  <a:pt x="9686" y="2357530"/>
                  <a:pt x="180" y="2088262"/>
                  <a:pt x="0" y="1929653"/>
                </a:cubicBezTo>
                <a:cubicBezTo>
                  <a:pt x="-180" y="1771044"/>
                  <a:pt x="31240" y="1426704"/>
                  <a:pt x="0" y="1299836"/>
                </a:cubicBezTo>
                <a:cubicBezTo>
                  <a:pt x="-31240" y="1172968"/>
                  <a:pt x="31206" y="972961"/>
                  <a:pt x="0" y="670019"/>
                </a:cubicBezTo>
                <a:cubicBezTo>
                  <a:pt x="-31206" y="367077"/>
                  <a:pt x="4136" y="221461"/>
                  <a:pt x="0" y="0"/>
                </a:cubicBezTo>
                <a:close/>
              </a:path>
              <a:path w="3505689" h="4020111" stroke="0" extrusionOk="0">
                <a:moveTo>
                  <a:pt x="0" y="0"/>
                </a:moveTo>
                <a:cubicBezTo>
                  <a:pt x="231408" y="-1509"/>
                  <a:pt x="429186" y="-25787"/>
                  <a:pt x="549225" y="0"/>
                </a:cubicBezTo>
                <a:cubicBezTo>
                  <a:pt x="669264" y="25787"/>
                  <a:pt x="839877" y="-612"/>
                  <a:pt x="1028335" y="0"/>
                </a:cubicBezTo>
                <a:cubicBezTo>
                  <a:pt x="1216793" y="612"/>
                  <a:pt x="1365452" y="-13307"/>
                  <a:pt x="1682731" y="0"/>
                </a:cubicBezTo>
                <a:cubicBezTo>
                  <a:pt x="2000010" y="13307"/>
                  <a:pt x="2015017" y="7406"/>
                  <a:pt x="2231955" y="0"/>
                </a:cubicBezTo>
                <a:cubicBezTo>
                  <a:pt x="2448893" y="-7406"/>
                  <a:pt x="2648925" y="14139"/>
                  <a:pt x="2781180" y="0"/>
                </a:cubicBezTo>
                <a:cubicBezTo>
                  <a:pt x="2913436" y="-14139"/>
                  <a:pt x="3251964" y="-4551"/>
                  <a:pt x="3505689" y="0"/>
                </a:cubicBezTo>
                <a:cubicBezTo>
                  <a:pt x="3503661" y="218257"/>
                  <a:pt x="3502674" y="301513"/>
                  <a:pt x="3505689" y="589616"/>
                </a:cubicBezTo>
                <a:cubicBezTo>
                  <a:pt x="3508704" y="877719"/>
                  <a:pt x="3508950" y="1091413"/>
                  <a:pt x="3505689" y="1259635"/>
                </a:cubicBezTo>
                <a:cubicBezTo>
                  <a:pt x="3502428" y="1427857"/>
                  <a:pt x="3501371" y="1623940"/>
                  <a:pt x="3505689" y="1849251"/>
                </a:cubicBezTo>
                <a:cubicBezTo>
                  <a:pt x="3510007" y="2074562"/>
                  <a:pt x="3534663" y="2193576"/>
                  <a:pt x="3505689" y="2438867"/>
                </a:cubicBezTo>
                <a:cubicBezTo>
                  <a:pt x="3476715" y="2684158"/>
                  <a:pt x="3534568" y="2872084"/>
                  <a:pt x="3505689" y="3108886"/>
                </a:cubicBezTo>
                <a:cubicBezTo>
                  <a:pt x="3476810" y="3345688"/>
                  <a:pt x="3506109" y="3816087"/>
                  <a:pt x="3505689" y="4020111"/>
                </a:cubicBezTo>
                <a:cubicBezTo>
                  <a:pt x="3395457" y="4011100"/>
                  <a:pt x="3248597" y="4023487"/>
                  <a:pt x="3026578" y="4020111"/>
                </a:cubicBezTo>
                <a:cubicBezTo>
                  <a:pt x="2804559" y="4016735"/>
                  <a:pt x="2546943" y="3997240"/>
                  <a:pt x="2372183" y="4020111"/>
                </a:cubicBezTo>
                <a:cubicBezTo>
                  <a:pt x="2197423" y="4042982"/>
                  <a:pt x="1972494" y="4039285"/>
                  <a:pt x="1858015" y="4020111"/>
                </a:cubicBezTo>
                <a:cubicBezTo>
                  <a:pt x="1743536" y="4000937"/>
                  <a:pt x="1395815" y="4045380"/>
                  <a:pt x="1273734" y="4020111"/>
                </a:cubicBezTo>
                <a:cubicBezTo>
                  <a:pt x="1151653" y="3994842"/>
                  <a:pt x="902036" y="3991614"/>
                  <a:pt x="619338" y="4020111"/>
                </a:cubicBezTo>
                <a:cubicBezTo>
                  <a:pt x="336640" y="4048608"/>
                  <a:pt x="179840" y="4042601"/>
                  <a:pt x="0" y="4020111"/>
                </a:cubicBezTo>
                <a:cubicBezTo>
                  <a:pt x="-1277" y="3835589"/>
                  <a:pt x="25255" y="3651461"/>
                  <a:pt x="0" y="3470696"/>
                </a:cubicBezTo>
                <a:cubicBezTo>
                  <a:pt x="-25255" y="3289932"/>
                  <a:pt x="-6712" y="3083620"/>
                  <a:pt x="0" y="2881080"/>
                </a:cubicBezTo>
                <a:cubicBezTo>
                  <a:pt x="6712" y="2678540"/>
                  <a:pt x="-4551" y="2466976"/>
                  <a:pt x="0" y="2251262"/>
                </a:cubicBezTo>
                <a:cubicBezTo>
                  <a:pt x="4551" y="2035548"/>
                  <a:pt x="-65" y="1776685"/>
                  <a:pt x="0" y="1500841"/>
                </a:cubicBezTo>
                <a:cubicBezTo>
                  <a:pt x="65" y="1224997"/>
                  <a:pt x="15368" y="1113225"/>
                  <a:pt x="0" y="830823"/>
                </a:cubicBezTo>
                <a:cubicBezTo>
                  <a:pt x="-15368" y="548421"/>
                  <a:pt x="22890" y="200421"/>
                  <a:pt x="0" y="0"/>
                </a:cubicBezTo>
                <a:close/>
              </a:path>
            </a:pathLst>
          </a:custGeom>
          <a:ln w="12700">
            <a:solidFill>
              <a:srgbClr val="1ABCE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SHAPE</a:t>
            </a:r>
            <a:endParaRPr lang="ko-KR" altLang="en-US" sz="40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2020875042 </a:t>
            </a:r>
            <a:r>
              <a:rPr lang="ko-KR" altLang="en-US" dirty="0"/>
              <a:t>이수현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5FD76E-916F-0488-82C2-836F929BA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572" y="3629590"/>
            <a:ext cx="5039428" cy="2819794"/>
          </a:xfrm>
          <a:custGeom>
            <a:avLst/>
            <a:gdLst>
              <a:gd name="connsiteX0" fmla="*/ 0 w 5039428"/>
              <a:gd name="connsiteY0" fmla="*/ 0 h 2819794"/>
              <a:gd name="connsiteX1" fmla="*/ 579534 w 5039428"/>
              <a:gd name="connsiteY1" fmla="*/ 0 h 2819794"/>
              <a:gd name="connsiteX2" fmla="*/ 1108674 w 5039428"/>
              <a:gd name="connsiteY2" fmla="*/ 0 h 2819794"/>
              <a:gd name="connsiteX3" fmla="*/ 1688208 w 5039428"/>
              <a:gd name="connsiteY3" fmla="*/ 0 h 2819794"/>
              <a:gd name="connsiteX4" fmla="*/ 2318137 w 5039428"/>
              <a:gd name="connsiteY4" fmla="*/ 0 h 2819794"/>
              <a:gd name="connsiteX5" fmla="*/ 2948065 w 5039428"/>
              <a:gd name="connsiteY5" fmla="*/ 0 h 2819794"/>
              <a:gd name="connsiteX6" fmla="*/ 3527600 w 5039428"/>
              <a:gd name="connsiteY6" fmla="*/ 0 h 2819794"/>
              <a:gd name="connsiteX7" fmla="*/ 4207922 w 5039428"/>
              <a:gd name="connsiteY7" fmla="*/ 0 h 2819794"/>
              <a:gd name="connsiteX8" fmla="*/ 5039428 w 5039428"/>
              <a:gd name="connsiteY8" fmla="*/ 0 h 2819794"/>
              <a:gd name="connsiteX9" fmla="*/ 5039428 w 5039428"/>
              <a:gd name="connsiteY9" fmla="*/ 535761 h 2819794"/>
              <a:gd name="connsiteX10" fmla="*/ 5039428 w 5039428"/>
              <a:gd name="connsiteY10" fmla="*/ 1156116 h 2819794"/>
              <a:gd name="connsiteX11" fmla="*/ 5039428 w 5039428"/>
              <a:gd name="connsiteY11" fmla="*/ 1748272 h 2819794"/>
              <a:gd name="connsiteX12" fmla="*/ 5039428 w 5039428"/>
              <a:gd name="connsiteY12" fmla="*/ 2284033 h 2819794"/>
              <a:gd name="connsiteX13" fmla="*/ 5039428 w 5039428"/>
              <a:gd name="connsiteY13" fmla="*/ 2819794 h 2819794"/>
              <a:gd name="connsiteX14" fmla="*/ 4308711 w 5039428"/>
              <a:gd name="connsiteY14" fmla="*/ 2819794 h 2819794"/>
              <a:gd name="connsiteX15" fmla="*/ 3577994 w 5039428"/>
              <a:gd name="connsiteY15" fmla="*/ 2819794 h 2819794"/>
              <a:gd name="connsiteX16" fmla="*/ 3099248 w 5039428"/>
              <a:gd name="connsiteY16" fmla="*/ 2819794 h 2819794"/>
              <a:gd name="connsiteX17" fmla="*/ 2418925 w 5039428"/>
              <a:gd name="connsiteY17" fmla="*/ 2819794 h 2819794"/>
              <a:gd name="connsiteX18" fmla="*/ 1788997 w 5039428"/>
              <a:gd name="connsiteY18" fmla="*/ 2819794 h 2819794"/>
              <a:gd name="connsiteX19" fmla="*/ 1259857 w 5039428"/>
              <a:gd name="connsiteY19" fmla="*/ 2819794 h 2819794"/>
              <a:gd name="connsiteX20" fmla="*/ 579534 w 5039428"/>
              <a:gd name="connsiteY20" fmla="*/ 2819794 h 2819794"/>
              <a:gd name="connsiteX21" fmla="*/ 0 w 5039428"/>
              <a:gd name="connsiteY21" fmla="*/ 2819794 h 2819794"/>
              <a:gd name="connsiteX22" fmla="*/ 0 w 5039428"/>
              <a:gd name="connsiteY22" fmla="*/ 2340429 h 2819794"/>
              <a:gd name="connsiteX23" fmla="*/ 0 w 5039428"/>
              <a:gd name="connsiteY23" fmla="*/ 1720074 h 2819794"/>
              <a:gd name="connsiteX24" fmla="*/ 0 w 5039428"/>
              <a:gd name="connsiteY24" fmla="*/ 1156116 h 2819794"/>
              <a:gd name="connsiteX25" fmla="*/ 0 w 5039428"/>
              <a:gd name="connsiteY25" fmla="*/ 592157 h 2819794"/>
              <a:gd name="connsiteX26" fmla="*/ 0 w 5039428"/>
              <a:gd name="connsiteY26" fmla="*/ 0 h 281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039428" h="2819794" fill="none" extrusionOk="0">
                <a:moveTo>
                  <a:pt x="0" y="0"/>
                </a:moveTo>
                <a:cubicBezTo>
                  <a:pt x="186504" y="25865"/>
                  <a:pt x="390652" y="12735"/>
                  <a:pt x="579534" y="0"/>
                </a:cubicBezTo>
                <a:cubicBezTo>
                  <a:pt x="768416" y="-12735"/>
                  <a:pt x="870649" y="26198"/>
                  <a:pt x="1108674" y="0"/>
                </a:cubicBezTo>
                <a:cubicBezTo>
                  <a:pt x="1346699" y="-26198"/>
                  <a:pt x="1534127" y="18709"/>
                  <a:pt x="1688208" y="0"/>
                </a:cubicBezTo>
                <a:cubicBezTo>
                  <a:pt x="1842289" y="-18709"/>
                  <a:pt x="2103689" y="-13409"/>
                  <a:pt x="2318137" y="0"/>
                </a:cubicBezTo>
                <a:cubicBezTo>
                  <a:pt x="2532585" y="13409"/>
                  <a:pt x="2728454" y="-4970"/>
                  <a:pt x="2948065" y="0"/>
                </a:cubicBezTo>
                <a:cubicBezTo>
                  <a:pt x="3167676" y="4970"/>
                  <a:pt x="3326286" y="-22118"/>
                  <a:pt x="3527600" y="0"/>
                </a:cubicBezTo>
                <a:cubicBezTo>
                  <a:pt x="3728914" y="22118"/>
                  <a:pt x="3985970" y="14372"/>
                  <a:pt x="4207922" y="0"/>
                </a:cubicBezTo>
                <a:cubicBezTo>
                  <a:pt x="4429874" y="-14372"/>
                  <a:pt x="4630462" y="-23392"/>
                  <a:pt x="5039428" y="0"/>
                </a:cubicBezTo>
                <a:cubicBezTo>
                  <a:pt x="5048390" y="219016"/>
                  <a:pt x="5017291" y="284887"/>
                  <a:pt x="5039428" y="535761"/>
                </a:cubicBezTo>
                <a:cubicBezTo>
                  <a:pt x="5061565" y="786635"/>
                  <a:pt x="5068324" y="889901"/>
                  <a:pt x="5039428" y="1156116"/>
                </a:cubicBezTo>
                <a:cubicBezTo>
                  <a:pt x="5010532" y="1422332"/>
                  <a:pt x="5049604" y="1621630"/>
                  <a:pt x="5039428" y="1748272"/>
                </a:cubicBezTo>
                <a:cubicBezTo>
                  <a:pt x="5029252" y="1874914"/>
                  <a:pt x="5047723" y="2172233"/>
                  <a:pt x="5039428" y="2284033"/>
                </a:cubicBezTo>
                <a:cubicBezTo>
                  <a:pt x="5031133" y="2395833"/>
                  <a:pt x="5047482" y="2664309"/>
                  <a:pt x="5039428" y="2819794"/>
                </a:cubicBezTo>
                <a:cubicBezTo>
                  <a:pt x="4742414" y="2830182"/>
                  <a:pt x="4517263" y="2837081"/>
                  <a:pt x="4308711" y="2819794"/>
                </a:cubicBezTo>
                <a:cubicBezTo>
                  <a:pt x="4100159" y="2802507"/>
                  <a:pt x="3841107" y="2795562"/>
                  <a:pt x="3577994" y="2819794"/>
                </a:cubicBezTo>
                <a:cubicBezTo>
                  <a:pt x="3314881" y="2844026"/>
                  <a:pt x="3201652" y="2827133"/>
                  <a:pt x="3099248" y="2819794"/>
                </a:cubicBezTo>
                <a:cubicBezTo>
                  <a:pt x="2996844" y="2812455"/>
                  <a:pt x="2746384" y="2835685"/>
                  <a:pt x="2418925" y="2819794"/>
                </a:cubicBezTo>
                <a:cubicBezTo>
                  <a:pt x="2091466" y="2803903"/>
                  <a:pt x="1924697" y="2813242"/>
                  <a:pt x="1788997" y="2819794"/>
                </a:cubicBezTo>
                <a:cubicBezTo>
                  <a:pt x="1653297" y="2826346"/>
                  <a:pt x="1494651" y="2838026"/>
                  <a:pt x="1259857" y="2819794"/>
                </a:cubicBezTo>
                <a:cubicBezTo>
                  <a:pt x="1025063" y="2801562"/>
                  <a:pt x="792163" y="2823385"/>
                  <a:pt x="579534" y="2819794"/>
                </a:cubicBezTo>
                <a:cubicBezTo>
                  <a:pt x="366905" y="2816203"/>
                  <a:pt x="282561" y="2802515"/>
                  <a:pt x="0" y="2819794"/>
                </a:cubicBezTo>
                <a:cubicBezTo>
                  <a:pt x="-15207" y="2699846"/>
                  <a:pt x="-10661" y="2561649"/>
                  <a:pt x="0" y="2340429"/>
                </a:cubicBezTo>
                <a:cubicBezTo>
                  <a:pt x="10661" y="2119210"/>
                  <a:pt x="13191" y="2010227"/>
                  <a:pt x="0" y="1720074"/>
                </a:cubicBezTo>
                <a:cubicBezTo>
                  <a:pt x="-13191" y="1429921"/>
                  <a:pt x="13657" y="1356084"/>
                  <a:pt x="0" y="1156116"/>
                </a:cubicBezTo>
                <a:cubicBezTo>
                  <a:pt x="-13657" y="956148"/>
                  <a:pt x="9734" y="766228"/>
                  <a:pt x="0" y="592157"/>
                </a:cubicBezTo>
                <a:cubicBezTo>
                  <a:pt x="-9734" y="418086"/>
                  <a:pt x="27305" y="143731"/>
                  <a:pt x="0" y="0"/>
                </a:cubicBezTo>
                <a:close/>
              </a:path>
              <a:path w="5039428" h="2819794" stroke="0" extrusionOk="0">
                <a:moveTo>
                  <a:pt x="0" y="0"/>
                </a:moveTo>
                <a:cubicBezTo>
                  <a:pt x="173377" y="-292"/>
                  <a:pt x="294282" y="6201"/>
                  <a:pt x="478746" y="0"/>
                </a:cubicBezTo>
                <a:cubicBezTo>
                  <a:pt x="663210" y="-6201"/>
                  <a:pt x="864813" y="26332"/>
                  <a:pt x="1159068" y="0"/>
                </a:cubicBezTo>
                <a:cubicBezTo>
                  <a:pt x="1453323" y="-26332"/>
                  <a:pt x="1542491" y="17282"/>
                  <a:pt x="1889786" y="0"/>
                </a:cubicBezTo>
                <a:cubicBezTo>
                  <a:pt x="2237081" y="-17282"/>
                  <a:pt x="2201292" y="5070"/>
                  <a:pt x="2418925" y="0"/>
                </a:cubicBezTo>
                <a:cubicBezTo>
                  <a:pt x="2636558" y="-5070"/>
                  <a:pt x="2787812" y="30120"/>
                  <a:pt x="3048854" y="0"/>
                </a:cubicBezTo>
                <a:cubicBezTo>
                  <a:pt x="3309896" y="-30120"/>
                  <a:pt x="3508505" y="29375"/>
                  <a:pt x="3678782" y="0"/>
                </a:cubicBezTo>
                <a:cubicBezTo>
                  <a:pt x="3849059" y="-29375"/>
                  <a:pt x="3987643" y="23417"/>
                  <a:pt x="4157528" y="0"/>
                </a:cubicBezTo>
                <a:cubicBezTo>
                  <a:pt x="4327413" y="-23417"/>
                  <a:pt x="4786440" y="12592"/>
                  <a:pt x="5039428" y="0"/>
                </a:cubicBezTo>
                <a:cubicBezTo>
                  <a:pt x="5054606" y="128719"/>
                  <a:pt x="5044581" y="381029"/>
                  <a:pt x="5039428" y="507563"/>
                </a:cubicBezTo>
                <a:cubicBezTo>
                  <a:pt x="5034275" y="634097"/>
                  <a:pt x="5030757" y="922547"/>
                  <a:pt x="5039428" y="1099720"/>
                </a:cubicBezTo>
                <a:cubicBezTo>
                  <a:pt x="5048099" y="1276893"/>
                  <a:pt x="5062064" y="1386638"/>
                  <a:pt x="5039428" y="1607283"/>
                </a:cubicBezTo>
                <a:cubicBezTo>
                  <a:pt x="5016792" y="1827928"/>
                  <a:pt x="5026813" y="1955695"/>
                  <a:pt x="5039428" y="2171241"/>
                </a:cubicBezTo>
                <a:cubicBezTo>
                  <a:pt x="5052043" y="2386787"/>
                  <a:pt x="5065950" y="2659071"/>
                  <a:pt x="5039428" y="2819794"/>
                </a:cubicBezTo>
                <a:cubicBezTo>
                  <a:pt x="4851436" y="2799464"/>
                  <a:pt x="4763329" y="2806768"/>
                  <a:pt x="4510288" y="2819794"/>
                </a:cubicBezTo>
                <a:cubicBezTo>
                  <a:pt x="4257247" y="2832820"/>
                  <a:pt x="4110263" y="2814823"/>
                  <a:pt x="3779571" y="2819794"/>
                </a:cubicBezTo>
                <a:cubicBezTo>
                  <a:pt x="3448879" y="2824765"/>
                  <a:pt x="3535308" y="2822850"/>
                  <a:pt x="3300825" y="2819794"/>
                </a:cubicBezTo>
                <a:cubicBezTo>
                  <a:pt x="3066342" y="2816738"/>
                  <a:pt x="2859400" y="2831134"/>
                  <a:pt x="2721291" y="2819794"/>
                </a:cubicBezTo>
                <a:cubicBezTo>
                  <a:pt x="2583182" y="2808454"/>
                  <a:pt x="2377856" y="2809844"/>
                  <a:pt x="2242545" y="2819794"/>
                </a:cubicBezTo>
                <a:cubicBezTo>
                  <a:pt x="2107234" y="2829744"/>
                  <a:pt x="1798682" y="2817747"/>
                  <a:pt x="1511828" y="2819794"/>
                </a:cubicBezTo>
                <a:cubicBezTo>
                  <a:pt x="1224974" y="2821841"/>
                  <a:pt x="1101341" y="2797329"/>
                  <a:pt x="932294" y="2819794"/>
                </a:cubicBezTo>
                <a:cubicBezTo>
                  <a:pt x="763247" y="2842259"/>
                  <a:pt x="224505" y="2809331"/>
                  <a:pt x="0" y="2819794"/>
                </a:cubicBezTo>
                <a:cubicBezTo>
                  <a:pt x="17977" y="2542482"/>
                  <a:pt x="19958" y="2483629"/>
                  <a:pt x="0" y="2199439"/>
                </a:cubicBezTo>
                <a:cubicBezTo>
                  <a:pt x="-19958" y="1915250"/>
                  <a:pt x="-15217" y="1796250"/>
                  <a:pt x="0" y="1663678"/>
                </a:cubicBezTo>
                <a:cubicBezTo>
                  <a:pt x="15217" y="1531106"/>
                  <a:pt x="17047" y="1295299"/>
                  <a:pt x="0" y="1127918"/>
                </a:cubicBezTo>
                <a:cubicBezTo>
                  <a:pt x="-17047" y="960537"/>
                  <a:pt x="-3005" y="739477"/>
                  <a:pt x="0" y="620355"/>
                </a:cubicBezTo>
                <a:cubicBezTo>
                  <a:pt x="3005" y="501233"/>
                  <a:pt x="-28817" y="207797"/>
                  <a:pt x="0" y="0"/>
                </a:cubicBezTo>
                <a:close/>
              </a:path>
            </a:pathLst>
          </a:custGeom>
          <a:ln w="12700">
            <a:solidFill>
              <a:srgbClr val="1ABCE2"/>
            </a:solidFill>
            <a:extLst>
              <a:ext uri="{C807C97D-BFC1-408E-A445-0C87EB9F89A2}">
                <ask:lineSketchStyleProps xmlns:ask="http://schemas.microsoft.com/office/drawing/2018/sketchyshapes" sd="263602865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87EE9C-F1C7-27EB-4EA8-B99912C64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19" y="1917000"/>
            <a:ext cx="2029269" cy="1509268"/>
          </a:xfrm>
          <a:custGeom>
            <a:avLst/>
            <a:gdLst>
              <a:gd name="connsiteX0" fmla="*/ 0 w 2029269"/>
              <a:gd name="connsiteY0" fmla="*/ 0 h 1509268"/>
              <a:gd name="connsiteX1" fmla="*/ 656130 w 2029269"/>
              <a:gd name="connsiteY1" fmla="*/ 0 h 1509268"/>
              <a:gd name="connsiteX2" fmla="*/ 1332553 w 2029269"/>
              <a:gd name="connsiteY2" fmla="*/ 0 h 1509268"/>
              <a:gd name="connsiteX3" fmla="*/ 2029269 w 2029269"/>
              <a:gd name="connsiteY3" fmla="*/ 0 h 1509268"/>
              <a:gd name="connsiteX4" fmla="*/ 2029269 w 2029269"/>
              <a:gd name="connsiteY4" fmla="*/ 518182 h 1509268"/>
              <a:gd name="connsiteX5" fmla="*/ 2029269 w 2029269"/>
              <a:gd name="connsiteY5" fmla="*/ 975993 h 1509268"/>
              <a:gd name="connsiteX6" fmla="*/ 2029269 w 2029269"/>
              <a:gd name="connsiteY6" fmla="*/ 1509268 h 1509268"/>
              <a:gd name="connsiteX7" fmla="*/ 1312261 w 2029269"/>
              <a:gd name="connsiteY7" fmla="*/ 1509268 h 1509268"/>
              <a:gd name="connsiteX8" fmla="*/ 595252 w 2029269"/>
              <a:gd name="connsiteY8" fmla="*/ 1509268 h 1509268"/>
              <a:gd name="connsiteX9" fmla="*/ 0 w 2029269"/>
              <a:gd name="connsiteY9" fmla="*/ 1509268 h 1509268"/>
              <a:gd name="connsiteX10" fmla="*/ 0 w 2029269"/>
              <a:gd name="connsiteY10" fmla="*/ 1021271 h 1509268"/>
              <a:gd name="connsiteX11" fmla="*/ 0 w 2029269"/>
              <a:gd name="connsiteY11" fmla="*/ 518182 h 1509268"/>
              <a:gd name="connsiteX12" fmla="*/ 0 w 2029269"/>
              <a:gd name="connsiteY12" fmla="*/ 0 h 150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29269" h="1509268" fill="none" extrusionOk="0">
                <a:moveTo>
                  <a:pt x="0" y="0"/>
                </a:moveTo>
                <a:cubicBezTo>
                  <a:pt x="245585" y="31289"/>
                  <a:pt x="418386" y="-20518"/>
                  <a:pt x="656130" y="0"/>
                </a:cubicBezTo>
                <a:cubicBezTo>
                  <a:pt x="893874" y="20518"/>
                  <a:pt x="1049950" y="28033"/>
                  <a:pt x="1332553" y="0"/>
                </a:cubicBezTo>
                <a:cubicBezTo>
                  <a:pt x="1615156" y="-28033"/>
                  <a:pt x="1726281" y="-2244"/>
                  <a:pt x="2029269" y="0"/>
                </a:cubicBezTo>
                <a:cubicBezTo>
                  <a:pt x="2049988" y="179578"/>
                  <a:pt x="2045446" y="352193"/>
                  <a:pt x="2029269" y="518182"/>
                </a:cubicBezTo>
                <a:cubicBezTo>
                  <a:pt x="2013092" y="684171"/>
                  <a:pt x="2031371" y="879823"/>
                  <a:pt x="2029269" y="975993"/>
                </a:cubicBezTo>
                <a:cubicBezTo>
                  <a:pt x="2027167" y="1072163"/>
                  <a:pt x="2022855" y="1385265"/>
                  <a:pt x="2029269" y="1509268"/>
                </a:cubicBezTo>
                <a:cubicBezTo>
                  <a:pt x="1868118" y="1499530"/>
                  <a:pt x="1470472" y="1503374"/>
                  <a:pt x="1312261" y="1509268"/>
                </a:cubicBezTo>
                <a:cubicBezTo>
                  <a:pt x="1154050" y="1515162"/>
                  <a:pt x="793303" y="1508585"/>
                  <a:pt x="595252" y="1509268"/>
                </a:cubicBezTo>
                <a:cubicBezTo>
                  <a:pt x="397201" y="1509951"/>
                  <a:pt x="144510" y="1524325"/>
                  <a:pt x="0" y="1509268"/>
                </a:cubicBezTo>
                <a:cubicBezTo>
                  <a:pt x="-2914" y="1374729"/>
                  <a:pt x="-10518" y="1135881"/>
                  <a:pt x="0" y="1021271"/>
                </a:cubicBezTo>
                <a:cubicBezTo>
                  <a:pt x="10518" y="906661"/>
                  <a:pt x="4660" y="748168"/>
                  <a:pt x="0" y="518182"/>
                </a:cubicBezTo>
                <a:cubicBezTo>
                  <a:pt x="-4660" y="288196"/>
                  <a:pt x="22663" y="131140"/>
                  <a:pt x="0" y="0"/>
                </a:cubicBezTo>
                <a:close/>
              </a:path>
              <a:path w="2029269" h="1509268" stroke="0" extrusionOk="0">
                <a:moveTo>
                  <a:pt x="0" y="0"/>
                </a:moveTo>
                <a:cubicBezTo>
                  <a:pt x="307951" y="-15027"/>
                  <a:pt x="452437" y="316"/>
                  <a:pt x="656130" y="0"/>
                </a:cubicBezTo>
                <a:cubicBezTo>
                  <a:pt x="859823" y="-316"/>
                  <a:pt x="1037667" y="-15228"/>
                  <a:pt x="1271675" y="0"/>
                </a:cubicBezTo>
                <a:cubicBezTo>
                  <a:pt x="1505683" y="15228"/>
                  <a:pt x="1867739" y="-7692"/>
                  <a:pt x="2029269" y="0"/>
                </a:cubicBezTo>
                <a:cubicBezTo>
                  <a:pt x="2050990" y="181220"/>
                  <a:pt x="2005070" y="369596"/>
                  <a:pt x="2029269" y="487997"/>
                </a:cubicBezTo>
                <a:cubicBezTo>
                  <a:pt x="2053468" y="606398"/>
                  <a:pt x="2013730" y="814682"/>
                  <a:pt x="2029269" y="960901"/>
                </a:cubicBezTo>
                <a:cubicBezTo>
                  <a:pt x="2044808" y="1107120"/>
                  <a:pt x="2036729" y="1381763"/>
                  <a:pt x="2029269" y="1509268"/>
                </a:cubicBezTo>
                <a:cubicBezTo>
                  <a:pt x="1889818" y="1515175"/>
                  <a:pt x="1548632" y="1499264"/>
                  <a:pt x="1352846" y="1509268"/>
                </a:cubicBezTo>
                <a:cubicBezTo>
                  <a:pt x="1157060" y="1519272"/>
                  <a:pt x="876841" y="1484986"/>
                  <a:pt x="635838" y="1509268"/>
                </a:cubicBezTo>
                <a:cubicBezTo>
                  <a:pt x="394835" y="1533550"/>
                  <a:pt x="278803" y="1509225"/>
                  <a:pt x="0" y="1509268"/>
                </a:cubicBezTo>
                <a:cubicBezTo>
                  <a:pt x="23803" y="1358438"/>
                  <a:pt x="-5116" y="1123750"/>
                  <a:pt x="0" y="1006179"/>
                </a:cubicBezTo>
                <a:cubicBezTo>
                  <a:pt x="5116" y="888608"/>
                  <a:pt x="13207" y="695602"/>
                  <a:pt x="0" y="518182"/>
                </a:cubicBezTo>
                <a:cubicBezTo>
                  <a:pt x="-13207" y="340762"/>
                  <a:pt x="-14172" y="238262"/>
                  <a:pt x="0" y="0"/>
                </a:cubicBezTo>
                <a:close/>
              </a:path>
            </a:pathLst>
          </a:custGeom>
          <a:ln w="127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42495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BLOCK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GAME!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/>
          </p:nvPr>
        </p:nvSpPr>
        <p:spPr>
          <a:xfrm>
            <a:off x="3671889" y="2430463"/>
            <a:ext cx="1804986" cy="3916362"/>
          </a:xfrm>
        </p:spPr>
        <p:txBody>
          <a:bodyPr>
            <a:normAutofit/>
          </a:bodyPr>
          <a:lstStyle/>
          <a:p>
            <a:pPr lvl="0" algn="dist"/>
            <a:r>
              <a:rPr lang="en-US" altLang="ko-KR" b="1" dirty="0"/>
              <a:t>-</a:t>
            </a:r>
          </a:p>
          <a:p>
            <a:pPr lvl="0" algn="dist"/>
            <a:r>
              <a:rPr lang="en-US" altLang="ko-KR" dirty="0">
                <a:solidFill>
                  <a:srgbClr val="FFFA8F"/>
                </a:solidFill>
              </a:rPr>
              <a:t>01. </a:t>
            </a:r>
            <a:r>
              <a:rPr lang="en-US" altLang="ko-KR" dirty="0"/>
              <a:t>GAME</a:t>
            </a:r>
          </a:p>
          <a:p>
            <a:pPr lvl="0" algn="dist"/>
            <a:r>
              <a:rPr lang="en-US" altLang="ko-KR" dirty="0">
                <a:solidFill>
                  <a:srgbClr val="71FE50"/>
                </a:solidFill>
              </a:rPr>
              <a:t>02.</a:t>
            </a:r>
            <a:r>
              <a:rPr lang="en-US" altLang="ko-KR" dirty="0"/>
              <a:t>CODE</a:t>
            </a:r>
          </a:p>
          <a:p>
            <a:pPr lvl="0" algn="dist"/>
            <a:r>
              <a:rPr lang="en-US" altLang="ko-KR" dirty="0">
                <a:solidFill>
                  <a:schemeClr val="bg1"/>
                </a:solidFill>
              </a:rPr>
              <a:t>03. </a:t>
            </a:r>
            <a:r>
              <a:rPr lang="en-US" altLang="ko-KR" dirty="0"/>
              <a:t>UPGRADE</a:t>
            </a:r>
          </a:p>
          <a:p>
            <a:pPr lvl="0" algn="dist"/>
            <a:r>
              <a:rPr lang="en-US" altLang="ko-KR" dirty="0">
                <a:solidFill>
                  <a:srgbClr val="DF2985"/>
                </a:solidFill>
              </a:rPr>
              <a:t>04. </a:t>
            </a:r>
            <a:r>
              <a:rPr lang="en-US" altLang="ko-KR" dirty="0"/>
              <a:t>SHAPE</a:t>
            </a:r>
          </a:p>
          <a:p>
            <a:pPr lvl="0" algn="dist"/>
            <a:r>
              <a:rPr lang="en-US" altLang="ko-KR" dirty="0"/>
              <a:t>05.PLAY</a:t>
            </a:r>
          </a:p>
          <a:p>
            <a:pPr lvl="0" algn="dist"/>
            <a:r>
              <a:rPr lang="en-US" altLang="ko-KR" dirty="0">
                <a:solidFill>
                  <a:srgbClr val="1ABCE2"/>
                </a:solidFill>
              </a:rPr>
              <a:t>06.</a:t>
            </a:r>
            <a:r>
              <a:rPr lang="en-US" altLang="ko-KR" dirty="0"/>
              <a:t> </a:t>
            </a:r>
            <a:r>
              <a:rPr lang="en-US" altLang="ko-KR" sz="1200" dirty="0"/>
              <a:t>REFERENCE</a:t>
            </a:r>
          </a:p>
          <a:p>
            <a:pPr lvl="0" algn="dist"/>
            <a:r>
              <a:rPr lang="en-US" altLang="ko-KR" b="1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60052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PLAY</a:t>
            </a:r>
            <a:endParaRPr lang="ko-KR" altLang="en-US" sz="4400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2020875042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이수현</a:t>
            </a:r>
          </a:p>
        </p:txBody>
      </p:sp>
      <p:pic>
        <p:nvPicPr>
          <p:cNvPr id="3" name="upgrade 영상">
            <a:hlinkClick r:id="" action="ppaction://media"/>
            <a:extLst>
              <a:ext uri="{FF2B5EF4-FFF2-40B4-BE49-F238E27FC236}">
                <a16:creationId xmlns:a16="http://schemas.microsoft.com/office/drawing/2014/main" id="{A68714AE-E2CA-E02A-C62F-20A4ADE059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2940" y="1917000"/>
            <a:ext cx="5514370" cy="462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4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264825" y="1649935"/>
            <a:ext cx="8614350" cy="5082986"/>
          </a:xfrm>
        </p:spPr>
        <p:txBody>
          <a:bodyPr>
            <a:normAutofit/>
          </a:bodyPr>
          <a:lstStyle/>
          <a:p>
            <a:r>
              <a:rPr lang="en-US" altLang="ko-KR" sz="1100" dirty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PLAY</a:t>
            </a:r>
            <a:endParaRPr lang="ko-KR" altLang="en-US" sz="40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2020875042 </a:t>
            </a:r>
            <a:r>
              <a:rPr lang="ko-KR" altLang="en-US" dirty="0"/>
              <a:t>이수현</a:t>
            </a:r>
          </a:p>
        </p:txBody>
      </p:sp>
      <p:pic>
        <p:nvPicPr>
          <p:cNvPr id="3" name="sh_up">
            <a:hlinkClick r:id="" action="ppaction://media"/>
            <a:extLst>
              <a:ext uri="{FF2B5EF4-FFF2-40B4-BE49-F238E27FC236}">
                <a16:creationId xmlns:a16="http://schemas.microsoft.com/office/drawing/2014/main" id="{28BE97DB-EE86-0758-30B9-CAE4EADB59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4238" y="1995428"/>
            <a:ext cx="4875523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7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REFERENCE</a:t>
            </a:r>
            <a:endParaRPr lang="ko-KR" altLang="en-US" sz="3600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2020875042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이수현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FC2D54-64CD-F29E-8607-23C2BAC7049A}"/>
              </a:ext>
            </a:extLst>
          </p:cNvPr>
          <p:cNvSpPr txBox="1"/>
          <p:nvPr/>
        </p:nvSpPr>
        <p:spPr>
          <a:xfrm>
            <a:off x="612000" y="2205000"/>
            <a:ext cx="46548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PPT </a:t>
            </a:r>
            <a:r>
              <a:rPr lang="ko-KR" altLang="en-US" dirty="0">
                <a:solidFill>
                  <a:schemeClr val="bg1"/>
                </a:solidFill>
              </a:rPr>
              <a:t>테마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  <a:hlinkClick r:id="rId3"/>
              </a:rPr>
              <a:t>Https://adstorepost.com/134#google_vignette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콘솔게임프로그래밍 시리즈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  <a:hlinkClick r:id="rId4"/>
              </a:rPr>
              <a:t>https://geundugn.dev/14?category=699626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620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altLang="ko-KR" sz="2400" b="1" dirty="0">
                <a:ea typeface="+mn-ea"/>
                <a:cs typeface="+mn-cs"/>
              </a:rPr>
              <a:t>2020875042</a:t>
            </a:r>
            <a:endParaRPr lang="ko-KR" altLang="en-US" sz="800" b="1" dirty="0">
              <a:ea typeface="+mn-ea"/>
              <a:cs typeface="+mn-cs"/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/>
              <a:t>이수현</a:t>
            </a:r>
            <a:endParaRPr lang="ko-KR" altLang="en-US" sz="800" b="1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>
                <a:solidFill>
                  <a:srgbClr val="FFC000"/>
                </a:solidFill>
              </a:rPr>
              <a:t>THE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dist"/>
            <a:r>
              <a:rPr lang="en-US" altLang="ko-KR" b="1" dirty="0"/>
              <a:t>END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3157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100" dirty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GAME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2020875042 </a:t>
            </a:r>
            <a:r>
              <a:rPr lang="ko-KR" altLang="en-US" dirty="0"/>
              <a:t>이수현</a:t>
            </a:r>
          </a:p>
        </p:txBody>
      </p:sp>
      <p:sp>
        <p:nvSpPr>
          <p:cNvPr id="11" name="십자형 10"/>
          <p:cNvSpPr>
            <a:spLocks noChangeAspect="1"/>
          </p:cNvSpPr>
          <p:nvPr/>
        </p:nvSpPr>
        <p:spPr>
          <a:xfrm>
            <a:off x="2052000" y="2667806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2052000" y="5085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original 영상">
            <a:hlinkClick r:id="" action="ppaction://media"/>
            <a:extLst>
              <a:ext uri="{FF2B5EF4-FFF2-40B4-BE49-F238E27FC236}">
                <a16:creationId xmlns:a16="http://schemas.microsoft.com/office/drawing/2014/main" id="{FE34FE6F-3751-1F65-DF31-E762C48535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3887" y="2421000"/>
            <a:ext cx="4267200" cy="300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D63B9-874D-31FC-78B5-9404B13D8F66}"/>
              </a:ext>
            </a:extLst>
          </p:cNvPr>
          <p:cNvSpPr txBox="1"/>
          <p:nvPr/>
        </p:nvSpPr>
        <p:spPr>
          <a:xfrm>
            <a:off x="629590" y="3417907"/>
            <a:ext cx="30428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네모 모양이 움직이며</a:t>
            </a:r>
            <a:endParaRPr lang="en-US" altLang="ko-KR" sz="2000" dirty="0"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latin typeface="+mj-ea"/>
                <a:ea typeface="+mj-ea"/>
              </a:rPr>
              <a:t>스페이스바를 눌릴 경우</a:t>
            </a:r>
            <a:endParaRPr lang="en-US" altLang="ko-KR" sz="2000" dirty="0"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latin typeface="+mj-ea"/>
                <a:ea typeface="+mj-ea"/>
              </a:rPr>
              <a:t>내려와서 블록이 쌓이는 게임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6BA92-37E9-F130-1B77-39882D3EF294}"/>
              </a:ext>
            </a:extLst>
          </p:cNvPr>
          <p:cNvSpPr txBox="1"/>
          <p:nvPr/>
        </p:nvSpPr>
        <p:spPr>
          <a:xfrm>
            <a:off x="7076152" y="628218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latin typeface="+mj-ea"/>
                <a:ea typeface="+mj-ea"/>
              </a:rPr>
              <a:t>8_6_1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 err="1">
                <a:latin typeface="+mj-ea"/>
                <a:ea typeface="+mj-ea"/>
              </a:rPr>
              <a:t>블록쌓기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9522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5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20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8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100" dirty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CODE</a:t>
            </a:r>
            <a:endParaRPr lang="ko-KR" altLang="en-US" sz="40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2020875042 </a:t>
            </a:r>
            <a:r>
              <a:rPr lang="ko-KR" altLang="en-US" dirty="0"/>
              <a:t>이수현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75644BD-AD57-CE01-E236-C097730A7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1750232"/>
            <a:ext cx="3919920" cy="4731956"/>
          </a:xfrm>
          <a:custGeom>
            <a:avLst/>
            <a:gdLst>
              <a:gd name="connsiteX0" fmla="*/ 0 w 3919920"/>
              <a:gd name="connsiteY0" fmla="*/ 0 h 4731956"/>
              <a:gd name="connsiteX1" fmla="*/ 692519 w 3919920"/>
              <a:gd name="connsiteY1" fmla="*/ 0 h 4731956"/>
              <a:gd name="connsiteX2" fmla="*/ 1228242 w 3919920"/>
              <a:gd name="connsiteY2" fmla="*/ 0 h 4731956"/>
              <a:gd name="connsiteX3" fmla="*/ 1842362 w 3919920"/>
              <a:gd name="connsiteY3" fmla="*/ 0 h 4731956"/>
              <a:gd name="connsiteX4" fmla="*/ 2574081 w 3919920"/>
              <a:gd name="connsiteY4" fmla="*/ 0 h 4731956"/>
              <a:gd name="connsiteX5" fmla="*/ 3227401 w 3919920"/>
              <a:gd name="connsiteY5" fmla="*/ 0 h 4731956"/>
              <a:gd name="connsiteX6" fmla="*/ 3919920 w 3919920"/>
              <a:gd name="connsiteY6" fmla="*/ 0 h 4731956"/>
              <a:gd name="connsiteX7" fmla="*/ 3919920 w 3919920"/>
              <a:gd name="connsiteY7" fmla="*/ 628674 h 4731956"/>
              <a:gd name="connsiteX8" fmla="*/ 3919920 w 3919920"/>
              <a:gd name="connsiteY8" fmla="*/ 1210029 h 4731956"/>
              <a:gd name="connsiteX9" fmla="*/ 3919920 w 3919920"/>
              <a:gd name="connsiteY9" fmla="*/ 1933342 h 4731956"/>
              <a:gd name="connsiteX10" fmla="*/ 3919920 w 3919920"/>
              <a:gd name="connsiteY10" fmla="*/ 2514697 h 4731956"/>
              <a:gd name="connsiteX11" fmla="*/ 3919920 w 3919920"/>
              <a:gd name="connsiteY11" fmla="*/ 3048732 h 4731956"/>
              <a:gd name="connsiteX12" fmla="*/ 3919920 w 3919920"/>
              <a:gd name="connsiteY12" fmla="*/ 3630086 h 4731956"/>
              <a:gd name="connsiteX13" fmla="*/ 3919920 w 3919920"/>
              <a:gd name="connsiteY13" fmla="*/ 4731956 h 4731956"/>
              <a:gd name="connsiteX14" fmla="*/ 3266600 w 3919920"/>
              <a:gd name="connsiteY14" fmla="*/ 4731956 h 4731956"/>
              <a:gd name="connsiteX15" fmla="*/ 2613280 w 3919920"/>
              <a:gd name="connsiteY15" fmla="*/ 4731956 h 4731956"/>
              <a:gd name="connsiteX16" fmla="*/ 2038358 w 3919920"/>
              <a:gd name="connsiteY16" fmla="*/ 4731956 h 4731956"/>
              <a:gd name="connsiteX17" fmla="*/ 1385038 w 3919920"/>
              <a:gd name="connsiteY17" fmla="*/ 4731956 h 4731956"/>
              <a:gd name="connsiteX18" fmla="*/ 731718 w 3919920"/>
              <a:gd name="connsiteY18" fmla="*/ 4731956 h 4731956"/>
              <a:gd name="connsiteX19" fmla="*/ 0 w 3919920"/>
              <a:gd name="connsiteY19" fmla="*/ 4731956 h 4731956"/>
              <a:gd name="connsiteX20" fmla="*/ 0 w 3919920"/>
              <a:gd name="connsiteY20" fmla="*/ 4055962 h 4731956"/>
              <a:gd name="connsiteX21" fmla="*/ 0 w 3919920"/>
              <a:gd name="connsiteY21" fmla="*/ 3427288 h 4731956"/>
              <a:gd name="connsiteX22" fmla="*/ 0 w 3919920"/>
              <a:gd name="connsiteY22" fmla="*/ 2751294 h 4731956"/>
              <a:gd name="connsiteX23" fmla="*/ 0 w 3919920"/>
              <a:gd name="connsiteY23" fmla="*/ 2027981 h 4731956"/>
              <a:gd name="connsiteX24" fmla="*/ 0 w 3919920"/>
              <a:gd name="connsiteY24" fmla="*/ 1304668 h 4731956"/>
              <a:gd name="connsiteX25" fmla="*/ 0 w 3919920"/>
              <a:gd name="connsiteY25" fmla="*/ 581355 h 4731956"/>
              <a:gd name="connsiteX26" fmla="*/ 0 w 3919920"/>
              <a:gd name="connsiteY26" fmla="*/ 0 h 473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19920" h="4731956" fill="none" extrusionOk="0">
                <a:moveTo>
                  <a:pt x="0" y="0"/>
                </a:moveTo>
                <a:cubicBezTo>
                  <a:pt x="206753" y="33377"/>
                  <a:pt x="451459" y="8506"/>
                  <a:pt x="692519" y="0"/>
                </a:cubicBezTo>
                <a:cubicBezTo>
                  <a:pt x="933579" y="-8506"/>
                  <a:pt x="1074095" y="25872"/>
                  <a:pt x="1228242" y="0"/>
                </a:cubicBezTo>
                <a:cubicBezTo>
                  <a:pt x="1382389" y="-25872"/>
                  <a:pt x="1687634" y="-15540"/>
                  <a:pt x="1842362" y="0"/>
                </a:cubicBezTo>
                <a:cubicBezTo>
                  <a:pt x="1997090" y="15540"/>
                  <a:pt x="2255333" y="12779"/>
                  <a:pt x="2574081" y="0"/>
                </a:cubicBezTo>
                <a:cubicBezTo>
                  <a:pt x="2892829" y="-12779"/>
                  <a:pt x="2961582" y="17126"/>
                  <a:pt x="3227401" y="0"/>
                </a:cubicBezTo>
                <a:cubicBezTo>
                  <a:pt x="3493220" y="-17126"/>
                  <a:pt x="3695866" y="-31772"/>
                  <a:pt x="3919920" y="0"/>
                </a:cubicBezTo>
                <a:cubicBezTo>
                  <a:pt x="3949049" y="265309"/>
                  <a:pt x="3888513" y="323739"/>
                  <a:pt x="3919920" y="628674"/>
                </a:cubicBezTo>
                <a:cubicBezTo>
                  <a:pt x="3951327" y="933609"/>
                  <a:pt x="3895586" y="922718"/>
                  <a:pt x="3919920" y="1210029"/>
                </a:cubicBezTo>
                <a:cubicBezTo>
                  <a:pt x="3944254" y="1497340"/>
                  <a:pt x="3923823" y="1701122"/>
                  <a:pt x="3919920" y="1933342"/>
                </a:cubicBezTo>
                <a:cubicBezTo>
                  <a:pt x="3916017" y="2165562"/>
                  <a:pt x="3929167" y="2392758"/>
                  <a:pt x="3919920" y="2514697"/>
                </a:cubicBezTo>
                <a:cubicBezTo>
                  <a:pt x="3910673" y="2636636"/>
                  <a:pt x="3936088" y="2841627"/>
                  <a:pt x="3919920" y="3048732"/>
                </a:cubicBezTo>
                <a:cubicBezTo>
                  <a:pt x="3903752" y="3255837"/>
                  <a:pt x="3932577" y="3368092"/>
                  <a:pt x="3919920" y="3630086"/>
                </a:cubicBezTo>
                <a:cubicBezTo>
                  <a:pt x="3907263" y="3892080"/>
                  <a:pt x="3950062" y="4432345"/>
                  <a:pt x="3919920" y="4731956"/>
                </a:cubicBezTo>
                <a:cubicBezTo>
                  <a:pt x="3709402" y="4745670"/>
                  <a:pt x="3541588" y="4714202"/>
                  <a:pt x="3266600" y="4731956"/>
                </a:cubicBezTo>
                <a:cubicBezTo>
                  <a:pt x="2991612" y="4749710"/>
                  <a:pt x="2782071" y="4756415"/>
                  <a:pt x="2613280" y="4731956"/>
                </a:cubicBezTo>
                <a:cubicBezTo>
                  <a:pt x="2444489" y="4707497"/>
                  <a:pt x="2178838" y="4720502"/>
                  <a:pt x="2038358" y="4731956"/>
                </a:cubicBezTo>
                <a:cubicBezTo>
                  <a:pt x="1897878" y="4743410"/>
                  <a:pt x="1599341" y="4745670"/>
                  <a:pt x="1385038" y="4731956"/>
                </a:cubicBezTo>
                <a:cubicBezTo>
                  <a:pt x="1170735" y="4718242"/>
                  <a:pt x="907795" y="4744089"/>
                  <a:pt x="731718" y="4731956"/>
                </a:cubicBezTo>
                <a:cubicBezTo>
                  <a:pt x="555641" y="4719823"/>
                  <a:pt x="223233" y="4696288"/>
                  <a:pt x="0" y="4731956"/>
                </a:cubicBezTo>
                <a:cubicBezTo>
                  <a:pt x="-13795" y="4499702"/>
                  <a:pt x="5047" y="4286842"/>
                  <a:pt x="0" y="4055962"/>
                </a:cubicBezTo>
                <a:cubicBezTo>
                  <a:pt x="-5047" y="3825082"/>
                  <a:pt x="25138" y="3582906"/>
                  <a:pt x="0" y="3427288"/>
                </a:cubicBezTo>
                <a:cubicBezTo>
                  <a:pt x="-25138" y="3271670"/>
                  <a:pt x="-5619" y="3053261"/>
                  <a:pt x="0" y="2751294"/>
                </a:cubicBezTo>
                <a:cubicBezTo>
                  <a:pt x="5619" y="2449327"/>
                  <a:pt x="7834" y="2356981"/>
                  <a:pt x="0" y="2027981"/>
                </a:cubicBezTo>
                <a:cubicBezTo>
                  <a:pt x="-7834" y="1698981"/>
                  <a:pt x="33459" y="1500705"/>
                  <a:pt x="0" y="1304668"/>
                </a:cubicBezTo>
                <a:cubicBezTo>
                  <a:pt x="-33459" y="1108631"/>
                  <a:pt x="21238" y="847579"/>
                  <a:pt x="0" y="581355"/>
                </a:cubicBezTo>
                <a:cubicBezTo>
                  <a:pt x="-21238" y="315131"/>
                  <a:pt x="28278" y="180913"/>
                  <a:pt x="0" y="0"/>
                </a:cubicBezTo>
                <a:close/>
              </a:path>
              <a:path w="3919920" h="4731956" stroke="0" extrusionOk="0">
                <a:moveTo>
                  <a:pt x="0" y="0"/>
                </a:moveTo>
                <a:cubicBezTo>
                  <a:pt x="216474" y="-26299"/>
                  <a:pt x="312629" y="22358"/>
                  <a:pt x="614121" y="0"/>
                </a:cubicBezTo>
                <a:cubicBezTo>
                  <a:pt x="915613" y="-22358"/>
                  <a:pt x="893803" y="14274"/>
                  <a:pt x="1149843" y="0"/>
                </a:cubicBezTo>
                <a:cubicBezTo>
                  <a:pt x="1405883" y="-14274"/>
                  <a:pt x="1541153" y="-32809"/>
                  <a:pt x="1881562" y="0"/>
                </a:cubicBezTo>
                <a:cubicBezTo>
                  <a:pt x="2221971" y="32809"/>
                  <a:pt x="2296919" y="-26581"/>
                  <a:pt x="2495682" y="0"/>
                </a:cubicBezTo>
                <a:cubicBezTo>
                  <a:pt x="2694445" y="26581"/>
                  <a:pt x="2952909" y="8524"/>
                  <a:pt x="3109803" y="0"/>
                </a:cubicBezTo>
                <a:cubicBezTo>
                  <a:pt x="3266697" y="-8524"/>
                  <a:pt x="3717195" y="-5118"/>
                  <a:pt x="3919920" y="0"/>
                </a:cubicBezTo>
                <a:cubicBezTo>
                  <a:pt x="3936626" y="157492"/>
                  <a:pt x="3911586" y="347937"/>
                  <a:pt x="3919920" y="581355"/>
                </a:cubicBezTo>
                <a:cubicBezTo>
                  <a:pt x="3928254" y="814774"/>
                  <a:pt x="3890553" y="992732"/>
                  <a:pt x="3919920" y="1257348"/>
                </a:cubicBezTo>
                <a:cubicBezTo>
                  <a:pt x="3949287" y="1521964"/>
                  <a:pt x="3909041" y="1676952"/>
                  <a:pt x="3919920" y="1838703"/>
                </a:cubicBezTo>
                <a:cubicBezTo>
                  <a:pt x="3930799" y="2000454"/>
                  <a:pt x="3945021" y="2156958"/>
                  <a:pt x="3919920" y="2420057"/>
                </a:cubicBezTo>
                <a:cubicBezTo>
                  <a:pt x="3894819" y="2683156"/>
                  <a:pt x="3929036" y="2832765"/>
                  <a:pt x="3919920" y="3096051"/>
                </a:cubicBezTo>
                <a:cubicBezTo>
                  <a:pt x="3910804" y="3359337"/>
                  <a:pt x="3930146" y="3477357"/>
                  <a:pt x="3919920" y="3819364"/>
                </a:cubicBezTo>
                <a:cubicBezTo>
                  <a:pt x="3909694" y="4161371"/>
                  <a:pt x="3927326" y="4396043"/>
                  <a:pt x="3919920" y="4731956"/>
                </a:cubicBezTo>
                <a:cubicBezTo>
                  <a:pt x="3658844" y="4720183"/>
                  <a:pt x="3410588" y="4736669"/>
                  <a:pt x="3266600" y="4731956"/>
                </a:cubicBezTo>
                <a:cubicBezTo>
                  <a:pt x="3122612" y="4727243"/>
                  <a:pt x="2939126" y="4737890"/>
                  <a:pt x="2691678" y="4731956"/>
                </a:cubicBezTo>
                <a:cubicBezTo>
                  <a:pt x="2444230" y="4726022"/>
                  <a:pt x="2296149" y="4738327"/>
                  <a:pt x="2038358" y="4731956"/>
                </a:cubicBezTo>
                <a:cubicBezTo>
                  <a:pt x="1780567" y="4725585"/>
                  <a:pt x="1611005" y="4729802"/>
                  <a:pt x="1306640" y="4731956"/>
                </a:cubicBezTo>
                <a:cubicBezTo>
                  <a:pt x="1002275" y="4734110"/>
                  <a:pt x="837455" y="4746772"/>
                  <a:pt x="653320" y="4731956"/>
                </a:cubicBezTo>
                <a:cubicBezTo>
                  <a:pt x="469185" y="4717140"/>
                  <a:pt x="210511" y="4706283"/>
                  <a:pt x="0" y="4731956"/>
                </a:cubicBezTo>
                <a:cubicBezTo>
                  <a:pt x="-4755" y="4613671"/>
                  <a:pt x="28488" y="4384866"/>
                  <a:pt x="0" y="4150601"/>
                </a:cubicBezTo>
                <a:cubicBezTo>
                  <a:pt x="-28488" y="3916337"/>
                  <a:pt x="-16710" y="3823618"/>
                  <a:pt x="0" y="3521927"/>
                </a:cubicBezTo>
                <a:cubicBezTo>
                  <a:pt x="16710" y="3220236"/>
                  <a:pt x="-10240" y="3136067"/>
                  <a:pt x="0" y="2751294"/>
                </a:cubicBezTo>
                <a:cubicBezTo>
                  <a:pt x="10240" y="2366521"/>
                  <a:pt x="1985" y="2337972"/>
                  <a:pt x="0" y="2075301"/>
                </a:cubicBezTo>
                <a:cubicBezTo>
                  <a:pt x="-1985" y="1812630"/>
                  <a:pt x="-12243" y="1640274"/>
                  <a:pt x="0" y="1446627"/>
                </a:cubicBezTo>
                <a:cubicBezTo>
                  <a:pt x="12243" y="1252980"/>
                  <a:pt x="22668" y="1091472"/>
                  <a:pt x="0" y="912592"/>
                </a:cubicBezTo>
                <a:cubicBezTo>
                  <a:pt x="-22668" y="733713"/>
                  <a:pt x="-37173" y="334517"/>
                  <a:pt x="0" y="0"/>
                </a:cubicBezTo>
                <a:close/>
              </a:path>
            </a:pathLst>
          </a:custGeom>
          <a:ln w="12700">
            <a:solidFill>
              <a:srgbClr val="1ABCE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8891B4-B823-7E6C-C3F9-98A0FE13EB5A}"/>
              </a:ext>
            </a:extLst>
          </p:cNvPr>
          <p:cNvSpPr txBox="1"/>
          <p:nvPr/>
        </p:nvSpPr>
        <p:spPr>
          <a:xfrm>
            <a:off x="4709677" y="1907668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▶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e-nanumgothic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게임에 대한 설명을 출력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25A2D7B-EF09-9C77-1C01-A2F90E993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49" y="2277000"/>
            <a:ext cx="2666114" cy="1063532"/>
          </a:xfrm>
          <a:custGeom>
            <a:avLst/>
            <a:gdLst>
              <a:gd name="connsiteX0" fmla="*/ 0 w 2666114"/>
              <a:gd name="connsiteY0" fmla="*/ 0 h 1063532"/>
              <a:gd name="connsiteX1" fmla="*/ 639867 w 2666114"/>
              <a:gd name="connsiteY1" fmla="*/ 0 h 1063532"/>
              <a:gd name="connsiteX2" fmla="*/ 1306396 w 2666114"/>
              <a:gd name="connsiteY2" fmla="*/ 0 h 1063532"/>
              <a:gd name="connsiteX3" fmla="*/ 1999586 w 2666114"/>
              <a:gd name="connsiteY3" fmla="*/ 0 h 1063532"/>
              <a:gd name="connsiteX4" fmla="*/ 2666114 w 2666114"/>
              <a:gd name="connsiteY4" fmla="*/ 0 h 1063532"/>
              <a:gd name="connsiteX5" fmla="*/ 2666114 w 2666114"/>
              <a:gd name="connsiteY5" fmla="*/ 542401 h 1063532"/>
              <a:gd name="connsiteX6" fmla="*/ 2666114 w 2666114"/>
              <a:gd name="connsiteY6" fmla="*/ 1063532 h 1063532"/>
              <a:gd name="connsiteX7" fmla="*/ 1946263 w 2666114"/>
              <a:gd name="connsiteY7" fmla="*/ 1063532 h 1063532"/>
              <a:gd name="connsiteX8" fmla="*/ 1226412 w 2666114"/>
              <a:gd name="connsiteY8" fmla="*/ 1063532 h 1063532"/>
              <a:gd name="connsiteX9" fmla="*/ 0 w 2666114"/>
              <a:gd name="connsiteY9" fmla="*/ 1063532 h 1063532"/>
              <a:gd name="connsiteX10" fmla="*/ 0 w 2666114"/>
              <a:gd name="connsiteY10" fmla="*/ 542401 h 1063532"/>
              <a:gd name="connsiteX11" fmla="*/ 0 w 2666114"/>
              <a:gd name="connsiteY11" fmla="*/ 0 h 1063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66114" h="1063532" fill="none" extrusionOk="0">
                <a:moveTo>
                  <a:pt x="0" y="0"/>
                </a:moveTo>
                <a:cubicBezTo>
                  <a:pt x="155506" y="3343"/>
                  <a:pt x="381533" y="24814"/>
                  <a:pt x="639867" y="0"/>
                </a:cubicBezTo>
                <a:cubicBezTo>
                  <a:pt x="898201" y="-24814"/>
                  <a:pt x="1077262" y="-15134"/>
                  <a:pt x="1306396" y="0"/>
                </a:cubicBezTo>
                <a:cubicBezTo>
                  <a:pt x="1535530" y="15134"/>
                  <a:pt x="1654454" y="25114"/>
                  <a:pt x="1999586" y="0"/>
                </a:cubicBezTo>
                <a:cubicBezTo>
                  <a:pt x="2344718" y="-25114"/>
                  <a:pt x="2497662" y="-20000"/>
                  <a:pt x="2666114" y="0"/>
                </a:cubicBezTo>
                <a:cubicBezTo>
                  <a:pt x="2640648" y="126849"/>
                  <a:pt x="2641476" y="291445"/>
                  <a:pt x="2666114" y="542401"/>
                </a:cubicBezTo>
                <a:cubicBezTo>
                  <a:pt x="2690752" y="793357"/>
                  <a:pt x="2672958" y="821319"/>
                  <a:pt x="2666114" y="1063532"/>
                </a:cubicBezTo>
                <a:cubicBezTo>
                  <a:pt x="2350761" y="1033976"/>
                  <a:pt x="2208437" y="1055900"/>
                  <a:pt x="1946263" y="1063532"/>
                </a:cubicBezTo>
                <a:cubicBezTo>
                  <a:pt x="1684089" y="1071164"/>
                  <a:pt x="1563011" y="1036855"/>
                  <a:pt x="1226412" y="1063532"/>
                </a:cubicBezTo>
                <a:cubicBezTo>
                  <a:pt x="889813" y="1090209"/>
                  <a:pt x="336173" y="1035542"/>
                  <a:pt x="0" y="1063532"/>
                </a:cubicBezTo>
                <a:cubicBezTo>
                  <a:pt x="23365" y="950804"/>
                  <a:pt x="-3321" y="684792"/>
                  <a:pt x="0" y="542401"/>
                </a:cubicBezTo>
                <a:cubicBezTo>
                  <a:pt x="3321" y="400010"/>
                  <a:pt x="-7891" y="230182"/>
                  <a:pt x="0" y="0"/>
                </a:cubicBezTo>
                <a:close/>
              </a:path>
              <a:path w="2666114" h="1063532" stroke="0" extrusionOk="0">
                <a:moveTo>
                  <a:pt x="0" y="0"/>
                </a:moveTo>
                <a:cubicBezTo>
                  <a:pt x="129468" y="-23417"/>
                  <a:pt x="433873" y="3831"/>
                  <a:pt x="639867" y="0"/>
                </a:cubicBezTo>
                <a:cubicBezTo>
                  <a:pt x="845861" y="-3831"/>
                  <a:pt x="1002428" y="-1481"/>
                  <a:pt x="1226412" y="0"/>
                </a:cubicBezTo>
                <a:cubicBezTo>
                  <a:pt x="1450397" y="1481"/>
                  <a:pt x="1603483" y="35127"/>
                  <a:pt x="1946263" y="0"/>
                </a:cubicBezTo>
                <a:cubicBezTo>
                  <a:pt x="2289043" y="-35127"/>
                  <a:pt x="2311707" y="26"/>
                  <a:pt x="2666114" y="0"/>
                </a:cubicBezTo>
                <a:cubicBezTo>
                  <a:pt x="2686878" y="110566"/>
                  <a:pt x="2649439" y="310168"/>
                  <a:pt x="2666114" y="521131"/>
                </a:cubicBezTo>
                <a:cubicBezTo>
                  <a:pt x="2682789" y="732094"/>
                  <a:pt x="2685803" y="847070"/>
                  <a:pt x="2666114" y="1063532"/>
                </a:cubicBezTo>
                <a:cubicBezTo>
                  <a:pt x="2510386" y="1064957"/>
                  <a:pt x="2247067" y="1054951"/>
                  <a:pt x="1999586" y="1063532"/>
                </a:cubicBezTo>
                <a:cubicBezTo>
                  <a:pt x="1752105" y="1072113"/>
                  <a:pt x="1546863" y="1084745"/>
                  <a:pt x="1279735" y="1063532"/>
                </a:cubicBezTo>
                <a:cubicBezTo>
                  <a:pt x="1012607" y="1042319"/>
                  <a:pt x="936043" y="1086173"/>
                  <a:pt x="693190" y="1063532"/>
                </a:cubicBezTo>
                <a:cubicBezTo>
                  <a:pt x="450338" y="1040891"/>
                  <a:pt x="157374" y="1069826"/>
                  <a:pt x="0" y="1063532"/>
                </a:cubicBezTo>
                <a:cubicBezTo>
                  <a:pt x="403" y="898541"/>
                  <a:pt x="-7410" y="769695"/>
                  <a:pt x="0" y="531766"/>
                </a:cubicBezTo>
                <a:cubicBezTo>
                  <a:pt x="7410" y="293837"/>
                  <a:pt x="6847" y="252959"/>
                  <a:pt x="0" y="0"/>
                </a:cubicBezTo>
                <a:close/>
              </a:path>
            </a:pathLst>
          </a:custGeom>
          <a:ln w="12700">
            <a:solidFill>
              <a:srgbClr val="1ABCE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4476D9-5867-82A2-5DD6-4E6079DDF1E5}"/>
              </a:ext>
            </a:extLst>
          </p:cNvPr>
          <p:cNvSpPr txBox="1"/>
          <p:nvPr/>
        </p:nvSpPr>
        <p:spPr>
          <a:xfrm>
            <a:off x="4709677" y="3715766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▶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e-nanumgothic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블록 쌓기 게임을 제어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5875B38-02D3-ADAE-8600-E370C8940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49" y="4111213"/>
            <a:ext cx="2840351" cy="2183822"/>
          </a:xfrm>
          <a:custGeom>
            <a:avLst/>
            <a:gdLst>
              <a:gd name="connsiteX0" fmla="*/ 0 w 2840351"/>
              <a:gd name="connsiteY0" fmla="*/ 0 h 2183822"/>
              <a:gd name="connsiteX1" fmla="*/ 511263 w 2840351"/>
              <a:gd name="connsiteY1" fmla="*/ 0 h 2183822"/>
              <a:gd name="connsiteX2" fmla="*/ 1107737 w 2840351"/>
              <a:gd name="connsiteY2" fmla="*/ 0 h 2183822"/>
              <a:gd name="connsiteX3" fmla="*/ 1647404 w 2840351"/>
              <a:gd name="connsiteY3" fmla="*/ 0 h 2183822"/>
              <a:gd name="connsiteX4" fmla="*/ 2158667 w 2840351"/>
              <a:gd name="connsiteY4" fmla="*/ 0 h 2183822"/>
              <a:gd name="connsiteX5" fmla="*/ 2840351 w 2840351"/>
              <a:gd name="connsiteY5" fmla="*/ 0 h 2183822"/>
              <a:gd name="connsiteX6" fmla="*/ 2840351 w 2840351"/>
              <a:gd name="connsiteY6" fmla="*/ 545956 h 2183822"/>
              <a:gd name="connsiteX7" fmla="*/ 2840351 w 2840351"/>
              <a:gd name="connsiteY7" fmla="*/ 1091911 h 2183822"/>
              <a:gd name="connsiteX8" fmla="*/ 2840351 w 2840351"/>
              <a:gd name="connsiteY8" fmla="*/ 1594190 h 2183822"/>
              <a:gd name="connsiteX9" fmla="*/ 2840351 w 2840351"/>
              <a:gd name="connsiteY9" fmla="*/ 2183822 h 2183822"/>
              <a:gd name="connsiteX10" fmla="*/ 2329088 w 2840351"/>
              <a:gd name="connsiteY10" fmla="*/ 2183822 h 2183822"/>
              <a:gd name="connsiteX11" fmla="*/ 1846228 w 2840351"/>
              <a:gd name="connsiteY11" fmla="*/ 2183822 h 2183822"/>
              <a:gd name="connsiteX12" fmla="*/ 1249754 w 2840351"/>
              <a:gd name="connsiteY12" fmla="*/ 2183822 h 2183822"/>
              <a:gd name="connsiteX13" fmla="*/ 738491 w 2840351"/>
              <a:gd name="connsiteY13" fmla="*/ 2183822 h 2183822"/>
              <a:gd name="connsiteX14" fmla="*/ 0 w 2840351"/>
              <a:gd name="connsiteY14" fmla="*/ 2183822 h 2183822"/>
              <a:gd name="connsiteX15" fmla="*/ 0 w 2840351"/>
              <a:gd name="connsiteY15" fmla="*/ 1594190 h 2183822"/>
              <a:gd name="connsiteX16" fmla="*/ 0 w 2840351"/>
              <a:gd name="connsiteY16" fmla="*/ 1091911 h 2183822"/>
              <a:gd name="connsiteX17" fmla="*/ 0 w 2840351"/>
              <a:gd name="connsiteY17" fmla="*/ 524117 h 2183822"/>
              <a:gd name="connsiteX18" fmla="*/ 0 w 2840351"/>
              <a:gd name="connsiteY18" fmla="*/ 0 h 218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840351" h="2183822" fill="none" extrusionOk="0">
                <a:moveTo>
                  <a:pt x="0" y="0"/>
                </a:moveTo>
                <a:cubicBezTo>
                  <a:pt x="186047" y="-8684"/>
                  <a:pt x="278536" y="-18595"/>
                  <a:pt x="511263" y="0"/>
                </a:cubicBezTo>
                <a:cubicBezTo>
                  <a:pt x="743990" y="18595"/>
                  <a:pt x="962492" y="-28532"/>
                  <a:pt x="1107737" y="0"/>
                </a:cubicBezTo>
                <a:cubicBezTo>
                  <a:pt x="1252982" y="28532"/>
                  <a:pt x="1489022" y="-6876"/>
                  <a:pt x="1647404" y="0"/>
                </a:cubicBezTo>
                <a:cubicBezTo>
                  <a:pt x="1805786" y="6876"/>
                  <a:pt x="1964827" y="7736"/>
                  <a:pt x="2158667" y="0"/>
                </a:cubicBezTo>
                <a:cubicBezTo>
                  <a:pt x="2352507" y="-7736"/>
                  <a:pt x="2568202" y="16414"/>
                  <a:pt x="2840351" y="0"/>
                </a:cubicBezTo>
                <a:cubicBezTo>
                  <a:pt x="2820079" y="228602"/>
                  <a:pt x="2828495" y="397634"/>
                  <a:pt x="2840351" y="545956"/>
                </a:cubicBezTo>
                <a:cubicBezTo>
                  <a:pt x="2852207" y="694278"/>
                  <a:pt x="2815574" y="881821"/>
                  <a:pt x="2840351" y="1091911"/>
                </a:cubicBezTo>
                <a:cubicBezTo>
                  <a:pt x="2865128" y="1302002"/>
                  <a:pt x="2851191" y="1346958"/>
                  <a:pt x="2840351" y="1594190"/>
                </a:cubicBezTo>
                <a:cubicBezTo>
                  <a:pt x="2829511" y="1841422"/>
                  <a:pt x="2818504" y="2039950"/>
                  <a:pt x="2840351" y="2183822"/>
                </a:cubicBezTo>
                <a:cubicBezTo>
                  <a:pt x="2663376" y="2204725"/>
                  <a:pt x="2441788" y="2193141"/>
                  <a:pt x="2329088" y="2183822"/>
                </a:cubicBezTo>
                <a:cubicBezTo>
                  <a:pt x="2216388" y="2174503"/>
                  <a:pt x="1967597" y="2192662"/>
                  <a:pt x="1846228" y="2183822"/>
                </a:cubicBezTo>
                <a:cubicBezTo>
                  <a:pt x="1724859" y="2174982"/>
                  <a:pt x="1477480" y="2161256"/>
                  <a:pt x="1249754" y="2183822"/>
                </a:cubicBezTo>
                <a:cubicBezTo>
                  <a:pt x="1022028" y="2206388"/>
                  <a:pt x="924267" y="2189868"/>
                  <a:pt x="738491" y="2183822"/>
                </a:cubicBezTo>
                <a:cubicBezTo>
                  <a:pt x="552715" y="2177776"/>
                  <a:pt x="228700" y="2200244"/>
                  <a:pt x="0" y="2183822"/>
                </a:cubicBezTo>
                <a:cubicBezTo>
                  <a:pt x="-22591" y="1937711"/>
                  <a:pt x="17218" y="1802921"/>
                  <a:pt x="0" y="1594190"/>
                </a:cubicBezTo>
                <a:cubicBezTo>
                  <a:pt x="-17218" y="1385459"/>
                  <a:pt x="18076" y="1298504"/>
                  <a:pt x="0" y="1091911"/>
                </a:cubicBezTo>
                <a:cubicBezTo>
                  <a:pt x="-18076" y="885318"/>
                  <a:pt x="13036" y="752429"/>
                  <a:pt x="0" y="524117"/>
                </a:cubicBezTo>
                <a:cubicBezTo>
                  <a:pt x="-13036" y="295805"/>
                  <a:pt x="-24293" y="180667"/>
                  <a:pt x="0" y="0"/>
                </a:cubicBezTo>
                <a:close/>
              </a:path>
              <a:path w="2840351" h="2183822" stroke="0" extrusionOk="0">
                <a:moveTo>
                  <a:pt x="0" y="0"/>
                </a:moveTo>
                <a:cubicBezTo>
                  <a:pt x="246702" y="-7276"/>
                  <a:pt x="414351" y="-25890"/>
                  <a:pt x="539667" y="0"/>
                </a:cubicBezTo>
                <a:cubicBezTo>
                  <a:pt x="664983" y="25890"/>
                  <a:pt x="846804" y="2300"/>
                  <a:pt x="1022526" y="0"/>
                </a:cubicBezTo>
                <a:cubicBezTo>
                  <a:pt x="1198248" y="-2300"/>
                  <a:pt x="1403539" y="29491"/>
                  <a:pt x="1647404" y="0"/>
                </a:cubicBezTo>
                <a:cubicBezTo>
                  <a:pt x="1891269" y="-29491"/>
                  <a:pt x="2025844" y="-22557"/>
                  <a:pt x="2187070" y="0"/>
                </a:cubicBezTo>
                <a:cubicBezTo>
                  <a:pt x="2348296" y="22557"/>
                  <a:pt x="2611832" y="19296"/>
                  <a:pt x="2840351" y="0"/>
                </a:cubicBezTo>
                <a:cubicBezTo>
                  <a:pt x="2837522" y="273545"/>
                  <a:pt x="2862601" y="351870"/>
                  <a:pt x="2840351" y="589632"/>
                </a:cubicBezTo>
                <a:cubicBezTo>
                  <a:pt x="2818101" y="827394"/>
                  <a:pt x="2817462" y="941514"/>
                  <a:pt x="2840351" y="1135587"/>
                </a:cubicBezTo>
                <a:cubicBezTo>
                  <a:pt x="2863240" y="1329661"/>
                  <a:pt x="2857681" y="1450395"/>
                  <a:pt x="2840351" y="1681543"/>
                </a:cubicBezTo>
                <a:cubicBezTo>
                  <a:pt x="2823021" y="1912691"/>
                  <a:pt x="2820514" y="1957355"/>
                  <a:pt x="2840351" y="2183822"/>
                </a:cubicBezTo>
                <a:cubicBezTo>
                  <a:pt x="2603751" y="2171263"/>
                  <a:pt x="2517459" y="2179539"/>
                  <a:pt x="2329088" y="2183822"/>
                </a:cubicBezTo>
                <a:cubicBezTo>
                  <a:pt x="2140717" y="2188105"/>
                  <a:pt x="1949653" y="2178303"/>
                  <a:pt x="1761018" y="2183822"/>
                </a:cubicBezTo>
                <a:cubicBezTo>
                  <a:pt x="1572383" y="2189342"/>
                  <a:pt x="1422295" y="2188972"/>
                  <a:pt x="1221351" y="2183822"/>
                </a:cubicBezTo>
                <a:cubicBezTo>
                  <a:pt x="1020407" y="2178672"/>
                  <a:pt x="874105" y="2214964"/>
                  <a:pt x="596474" y="2183822"/>
                </a:cubicBezTo>
                <a:cubicBezTo>
                  <a:pt x="318843" y="2152680"/>
                  <a:pt x="215432" y="2202253"/>
                  <a:pt x="0" y="2183822"/>
                </a:cubicBezTo>
                <a:cubicBezTo>
                  <a:pt x="-15627" y="1984750"/>
                  <a:pt x="14458" y="1912008"/>
                  <a:pt x="0" y="1681543"/>
                </a:cubicBezTo>
                <a:cubicBezTo>
                  <a:pt x="-14458" y="1451078"/>
                  <a:pt x="3399" y="1336727"/>
                  <a:pt x="0" y="1135587"/>
                </a:cubicBezTo>
                <a:cubicBezTo>
                  <a:pt x="-3399" y="934447"/>
                  <a:pt x="17159" y="850325"/>
                  <a:pt x="0" y="611470"/>
                </a:cubicBezTo>
                <a:cubicBezTo>
                  <a:pt x="-17159" y="372615"/>
                  <a:pt x="-15642" y="181425"/>
                  <a:pt x="0" y="0"/>
                </a:cubicBezTo>
                <a:close/>
              </a:path>
            </a:pathLst>
          </a:custGeom>
          <a:ln w="12700">
            <a:solidFill>
              <a:srgbClr val="1ABCE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46143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100" dirty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CODE</a:t>
            </a:r>
            <a:endParaRPr lang="ko-KR" altLang="en-US" sz="40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2020875042 </a:t>
            </a:r>
            <a:r>
              <a:rPr lang="ko-KR" altLang="en-US" dirty="0"/>
              <a:t>이수현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891B4-B823-7E6C-C3F9-98A0FE13EB5A}"/>
              </a:ext>
            </a:extLst>
          </p:cNvPr>
          <p:cNvSpPr txBox="1"/>
          <p:nvPr/>
        </p:nvSpPr>
        <p:spPr>
          <a:xfrm>
            <a:off x="372073" y="599305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▶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e-nanumgothic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블록을 좌우로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4476D9-5867-82A2-5DD6-4E6079DDF1E5}"/>
              </a:ext>
            </a:extLst>
          </p:cNvPr>
          <p:cNvSpPr txBox="1"/>
          <p:nvPr/>
        </p:nvSpPr>
        <p:spPr>
          <a:xfrm>
            <a:off x="4711980" y="5993053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▶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e-nanumgothic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블록을 아래로 이동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ABA095-E5EA-362D-3DA4-7B95E092B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4" y="1774134"/>
            <a:ext cx="4309386" cy="4102866"/>
          </a:xfrm>
          <a:custGeom>
            <a:avLst/>
            <a:gdLst>
              <a:gd name="connsiteX0" fmla="*/ 0 w 4309386"/>
              <a:gd name="connsiteY0" fmla="*/ 0 h 4102866"/>
              <a:gd name="connsiteX1" fmla="*/ 658720 w 4309386"/>
              <a:gd name="connsiteY1" fmla="*/ 0 h 4102866"/>
              <a:gd name="connsiteX2" fmla="*/ 1145065 w 4309386"/>
              <a:gd name="connsiteY2" fmla="*/ 0 h 4102866"/>
              <a:gd name="connsiteX3" fmla="*/ 1717598 w 4309386"/>
              <a:gd name="connsiteY3" fmla="*/ 0 h 4102866"/>
              <a:gd name="connsiteX4" fmla="*/ 2419412 w 4309386"/>
              <a:gd name="connsiteY4" fmla="*/ 0 h 4102866"/>
              <a:gd name="connsiteX5" fmla="*/ 3035039 w 4309386"/>
              <a:gd name="connsiteY5" fmla="*/ 0 h 4102866"/>
              <a:gd name="connsiteX6" fmla="*/ 3693759 w 4309386"/>
              <a:gd name="connsiteY6" fmla="*/ 0 h 4102866"/>
              <a:gd name="connsiteX7" fmla="*/ 4309386 w 4309386"/>
              <a:gd name="connsiteY7" fmla="*/ 0 h 4102866"/>
              <a:gd name="connsiteX8" fmla="*/ 4309386 w 4309386"/>
              <a:gd name="connsiteY8" fmla="*/ 683811 h 4102866"/>
              <a:gd name="connsiteX9" fmla="*/ 4309386 w 4309386"/>
              <a:gd name="connsiteY9" fmla="*/ 1408651 h 4102866"/>
              <a:gd name="connsiteX10" fmla="*/ 4309386 w 4309386"/>
              <a:gd name="connsiteY10" fmla="*/ 2010404 h 4102866"/>
              <a:gd name="connsiteX11" fmla="*/ 4309386 w 4309386"/>
              <a:gd name="connsiteY11" fmla="*/ 2571129 h 4102866"/>
              <a:gd name="connsiteX12" fmla="*/ 4309386 w 4309386"/>
              <a:gd name="connsiteY12" fmla="*/ 3172883 h 4102866"/>
              <a:gd name="connsiteX13" fmla="*/ 4309386 w 4309386"/>
              <a:gd name="connsiteY13" fmla="*/ 4102866 h 4102866"/>
              <a:gd name="connsiteX14" fmla="*/ 3693759 w 4309386"/>
              <a:gd name="connsiteY14" fmla="*/ 4102866 h 4102866"/>
              <a:gd name="connsiteX15" fmla="*/ 3078133 w 4309386"/>
              <a:gd name="connsiteY15" fmla="*/ 4102866 h 4102866"/>
              <a:gd name="connsiteX16" fmla="*/ 2548694 w 4309386"/>
              <a:gd name="connsiteY16" fmla="*/ 4102866 h 4102866"/>
              <a:gd name="connsiteX17" fmla="*/ 1933067 w 4309386"/>
              <a:gd name="connsiteY17" fmla="*/ 4102866 h 4102866"/>
              <a:gd name="connsiteX18" fmla="*/ 1317441 w 4309386"/>
              <a:gd name="connsiteY18" fmla="*/ 4102866 h 4102866"/>
              <a:gd name="connsiteX19" fmla="*/ 701814 w 4309386"/>
              <a:gd name="connsiteY19" fmla="*/ 4102866 h 4102866"/>
              <a:gd name="connsiteX20" fmla="*/ 0 w 4309386"/>
              <a:gd name="connsiteY20" fmla="*/ 4102866 h 4102866"/>
              <a:gd name="connsiteX21" fmla="*/ 0 w 4309386"/>
              <a:gd name="connsiteY21" fmla="*/ 3460084 h 4102866"/>
              <a:gd name="connsiteX22" fmla="*/ 0 w 4309386"/>
              <a:gd name="connsiteY22" fmla="*/ 2776273 h 4102866"/>
              <a:gd name="connsiteX23" fmla="*/ 0 w 4309386"/>
              <a:gd name="connsiteY23" fmla="*/ 2051433 h 4102866"/>
              <a:gd name="connsiteX24" fmla="*/ 0 w 4309386"/>
              <a:gd name="connsiteY24" fmla="*/ 1326593 h 4102866"/>
              <a:gd name="connsiteX25" fmla="*/ 0 w 4309386"/>
              <a:gd name="connsiteY25" fmla="*/ 601754 h 4102866"/>
              <a:gd name="connsiteX26" fmla="*/ 0 w 4309386"/>
              <a:gd name="connsiteY26" fmla="*/ 0 h 4102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09386" h="4102866" fill="none" extrusionOk="0">
                <a:moveTo>
                  <a:pt x="0" y="0"/>
                </a:moveTo>
                <a:cubicBezTo>
                  <a:pt x="230300" y="7172"/>
                  <a:pt x="385293" y="-31734"/>
                  <a:pt x="658720" y="0"/>
                </a:cubicBezTo>
                <a:cubicBezTo>
                  <a:pt x="932147" y="31734"/>
                  <a:pt x="1038413" y="-660"/>
                  <a:pt x="1145065" y="0"/>
                </a:cubicBezTo>
                <a:cubicBezTo>
                  <a:pt x="1251718" y="660"/>
                  <a:pt x="1483470" y="22165"/>
                  <a:pt x="1717598" y="0"/>
                </a:cubicBezTo>
                <a:cubicBezTo>
                  <a:pt x="1951726" y="-22165"/>
                  <a:pt x="2214844" y="-10906"/>
                  <a:pt x="2419412" y="0"/>
                </a:cubicBezTo>
                <a:cubicBezTo>
                  <a:pt x="2623980" y="10906"/>
                  <a:pt x="2904412" y="27834"/>
                  <a:pt x="3035039" y="0"/>
                </a:cubicBezTo>
                <a:cubicBezTo>
                  <a:pt x="3165666" y="-27834"/>
                  <a:pt x="3495628" y="343"/>
                  <a:pt x="3693759" y="0"/>
                </a:cubicBezTo>
                <a:cubicBezTo>
                  <a:pt x="3891890" y="-343"/>
                  <a:pt x="4162784" y="864"/>
                  <a:pt x="4309386" y="0"/>
                </a:cubicBezTo>
                <a:cubicBezTo>
                  <a:pt x="4296950" y="141160"/>
                  <a:pt x="4321824" y="475632"/>
                  <a:pt x="4309386" y="683811"/>
                </a:cubicBezTo>
                <a:cubicBezTo>
                  <a:pt x="4296948" y="891990"/>
                  <a:pt x="4285423" y="1081926"/>
                  <a:pt x="4309386" y="1408651"/>
                </a:cubicBezTo>
                <a:cubicBezTo>
                  <a:pt x="4333349" y="1735376"/>
                  <a:pt x="4307816" y="1730231"/>
                  <a:pt x="4309386" y="2010404"/>
                </a:cubicBezTo>
                <a:cubicBezTo>
                  <a:pt x="4310956" y="2290577"/>
                  <a:pt x="4304006" y="2353828"/>
                  <a:pt x="4309386" y="2571129"/>
                </a:cubicBezTo>
                <a:cubicBezTo>
                  <a:pt x="4314766" y="2788430"/>
                  <a:pt x="4294423" y="3037994"/>
                  <a:pt x="4309386" y="3172883"/>
                </a:cubicBezTo>
                <a:cubicBezTo>
                  <a:pt x="4324349" y="3307772"/>
                  <a:pt x="4265202" y="3794263"/>
                  <a:pt x="4309386" y="4102866"/>
                </a:cubicBezTo>
                <a:cubicBezTo>
                  <a:pt x="4132468" y="4108334"/>
                  <a:pt x="3935544" y="4081031"/>
                  <a:pt x="3693759" y="4102866"/>
                </a:cubicBezTo>
                <a:cubicBezTo>
                  <a:pt x="3451974" y="4124701"/>
                  <a:pt x="3332951" y="4077188"/>
                  <a:pt x="3078133" y="4102866"/>
                </a:cubicBezTo>
                <a:cubicBezTo>
                  <a:pt x="2823315" y="4128544"/>
                  <a:pt x="2798332" y="4111192"/>
                  <a:pt x="2548694" y="4102866"/>
                </a:cubicBezTo>
                <a:cubicBezTo>
                  <a:pt x="2299056" y="4094540"/>
                  <a:pt x="2160170" y="4088424"/>
                  <a:pt x="1933067" y="4102866"/>
                </a:cubicBezTo>
                <a:cubicBezTo>
                  <a:pt x="1705964" y="4117308"/>
                  <a:pt x="1499887" y="4098517"/>
                  <a:pt x="1317441" y="4102866"/>
                </a:cubicBezTo>
                <a:cubicBezTo>
                  <a:pt x="1134995" y="4107215"/>
                  <a:pt x="939610" y="4076810"/>
                  <a:pt x="701814" y="4102866"/>
                </a:cubicBezTo>
                <a:cubicBezTo>
                  <a:pt x="464018" y="4128922"/>
                  <a:pt x="319568" y="4104884"/>
                  <a:pt x="0" y="4102866"/>
                </a:cubicBezTo>
                <a:cubicBezTo>
                  <a:pt x="8202" y="3968222"/>
                  <a:pt x="-359" y="3716728"/>
                  <a:pt x="0" y="3460084"/>
                </a:cubicBezTo>
                <a:cubicBezTo>
                  <a:pt x="359" y="3203440"/>
                  <a:pt x="31956" y="3053250"/>
                  <a:pt x="0" y="2776273"/>
                </a:cubicBezTo>
                <a:cubicBezTo>
                  <a:pt x="-31956" y="2499296"/>
                  <a:pt x="-34229" y="2213507"/>
                  <a:pt x="0" y="2051433"/>
                </a:cubicBezTo>
                <a:cubicBezTo>
                  <a:pt x="34229" y="1889359"/>
                  <a:pt x="18231" y="1625910"/>
                  <a:pt x="0" y="1326593"/>
                </a:cubicBezTo>
                <a:cubicBezTo>
                  <a:pt x="-18231" y="1027276"/>
                  <a:pt x="28563" y="925989"/>
                  <a:pt x="0" y="601754"/>
                </a:cubicBezTo>
                <a:cubicBezTo>
                  <a:pt x="-28563" y="277519"/>
                  <a:pt x="-17841" y="152903"/>
                  <a:pt x="0" y="0"/>
                </a:cubicBezTo>
                <a:close/>
              </a:path>
              <a:path w="4309386" h="4102866" stroke="0" extrusionOk="0">
                <a:moveTo>
                  <a:pt x="0" y="0"/>
                </a:moveTo>
                <a:cubicBezTo>
                  <a:pt x="191974" y="-12179"/>
                  <a:pt x="301079" y="-13834"/>
                  <a:pt x="572533" y="0"/>
                </a:cubicBezTo>
                <a:cubicBezTo>
                  <a:pt x="843987" y="13834"/>
                  <a:pt x="826328" y="-16547"/>
                  <a:pt x="1058878" y="0"/>
                </a:cubicBezTo>
                <a:cubicBezTo>
                  <a:pt x="1291429" y="16547"/>
                  <a:pt x="1461581" y="-29713"/>
                  <a:pt x="1760692" y="0"/>
                </a:cubicBezTo>
                <a:cubicBezTo>
                  <a:pt x="2059803" y="29713"/>
                  <a:pt x="2152357" y="12073"/>
                  <a:pt x="2333225" y="0"/>
                </a:cubicBezTo>
                <a:cubicBezTo>
                  <a:pt x="2514093" y="-12073"/>
                  <a:pt x="2708483" y="-5008"/>
                  <a:pt x="2905757" y="0"/>
                </a:cubicBezTo>
                <a:cubicBezTo>
                  <a:pt x="3103031" y="5008"/>
                  <a:pt x="3268765" y="-30991"/>
                  <a:pt x="3607572" y="0"/>
                </a:cubicBezTo>
                <a:cubicBezTo>
                  <a:pt x="3946379" y="30991"/>
                  <a:pt x="4005670" y="-16812"/>
                  <a:pt x="4309386" y="0"/>
                </a:cubicBezTo>
                <a:cubicBezTo>
                  <a:pt x="4290633" y="192112"/>
                  <a:pt x="4333598" y="404746"/>
                  <a:pt x="4309386" y="765868"/>
                </a:cubicBezTo>
                <a:cubicBezTo>
                  <a:pt x="4285174" y="1126990"/>
                  <a:pt x="4337636" y="1197858"/>
                  <a:pt x="4309386" y="1367622"/>
                </a:cubicBezTo>
                <a:cubicBezTo>
                  <a:pt x="4281136" y="1537386"/>
                  <a:pt x="4317918" y="1727292"/>
                  <a:pt x="4309386" y="1969376"/>
                </a:cubicBezTo>
                <a:cubicBezTo>
                  <a:pt x="4300854" y="2211460"/>
                  <a:pt x="4325903" y="2427736"/>
                  <a:pt x="4309386" y="2653187"/>
                </a:cubicBezTo>
                <a:cubicBezTo>
                  <a:pt x="4292869" y="2878638"/>
                  <a:pt x="4288051" y="3102058"/>
                  <a:pt x="4309386" y="3378026"/>
                </a:cubicBezTo>
                <a:cubicBezTo>
                  <a:pt x="4330721" y="3653994"/>
                  <a:pt x="4283107" y="3891391"/>
                  <a:pt x="4309386" y="4102866"/>
                </a:cubicBezTo>
                <a:cubicBezTo>
                  <a:pt x="4132489" y="4112211"/>
                  <a:pt x="3825576" y="4085472"/>
                  <a:pt x="3693759" y="4102866"/>
                </a:cubicBezTo>
                <a:cubicBezTo>
                  <a:pt x="3561942" y="4120260"/>
                  <a:pt x="3397123" y="4084401"/>
                  <a:pt x="3164321" y="4102866"/>
                </a:cubicBezTo>
                <a:cubicBezTo>
                  <a:pt x="2931519" y="4121331"/>
                  <a:pt x="2719693" y="4089311"/>
                  <a:pt x="2548694" y="4102866"/>
                </a:cubicBezTo>
                <a:cubicBezTo>
                  <a:pt x="2377695" y="4116421"/>
                  <a:pt x="2010111" y="4085183"/>
                  <a:pt x="1846880" y="4102866"/>
                </a:cubicBezTo>
                <a:cubicBezTo>
                  <a:pt x="1683649" y="4120549"/>
                  <a:pt x="1519266" y="4109436"/>
                  <a:pt x="1231253" y="4102866"/>
                </a:cubicBezTo>
                <a:cubicBezTo>
                  <a:pt x="943240" y="4096296"/>
                  <a:pt x="883373" y="4123342"/>
                  <a:pt x="744908" y="4102866"/>
                </a:cubicBezTo>
                <a:cubicBezTo>
                  <a:pt x="606443" y="4082390"/>
                  <a:pt x="292259" y="4120824"/>
                  <a:pt x="0" y="4102866"/>
                </a:cubicBezTo>
                <a:cubicBezTo>
                  <a:pt x="-26533" y="3920063"/>
                  <a:pt x="36169" y="3490289"/>
                  <a:pt x="0" y="3336998"/>
                </a:cubicBezTo>
                <a:cubicBezTo>
                  <a:pt x="-36169" y="3183707"/>
                  <a:pt x="22613" y="2769975"/>
                  <a:pt x="0" y="2571129"/>
                </a:cubicBezTo>
                <a:cubicBezTo>
                  <a:pt x="-22613" y="2372283"/>
                  <a:pt x="-19091" y="2040069"/>
                  <a:pt x="0" y="1887318"/>
                </a:cubicBezTo>
                <a:cubicBezTo>
                  <a:pt x="19091" y="1734567"/>
                  <a:pt x="16563" y="1489606"/>
                  <a:pt x="0" y="1244536"/>
                </a:cubicBezTo>
                <a:cubicBezTo>
                  <a:pt x="-16563" y="999466"/>
                  <a:pt x="10398" y="917423"/>
                  <a:pt x="0" y="683811"/>
                </a:cubicBezTo>
                <a:cubicBezTo>
                  <a:pt x="-10398" y="450199"/>
                  <a:pt x="-13567" y="319710"/>
                  <a:pt x="0" y="0"/>
                </a:cubicBezTo>
                <a:close/>
              </a:path>
            </a:pathLst>
          </a:custGeom>
          <a:ln w="12700">
            <a:solidFill>
              <a:srgbClr val="1ABCE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4E855F-87FE-7C4A-778A-11B70E684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00" y="3002184"/>
            <a:ext cx="3972806" cy="2850443"/>
          </a:xfrm>
          <a:custGeom>
            <a:avLst/>
            <a:gdLst>
              <a:gd name="connsiteX0" fmla="*/ 0 w 3972806"/>
              <a:gd name="connsiteY0" fmla="*/ 0 h 2850443"/>
              <a:gd name="connsiteX1" fmla="*/ 622406 w 3972806"/>
              <a:gd name="connsiteY1" fmla="*/ 0 h 2850443"/>
              <a:gd name="connsiteX2" fmla="*/ 1284541 w 3972806"/>
              <a:gd name="connsiteY2" fmla="*/ 0 h 2850443"/>
              <a:gd name="connsiteX3" fmla="*/ 1986403 w 3972806"/>
              <a:gd name="connsiteY3" fmla="*/ 0 h 2850443"/>
              <a:gd name="connsiteX4" fmla="*/ 2688265 w 3972806"/>
              <a:gd name="connsiteY4" fmla="*/ 0 h 2850443"/>
              <a:gd name="connsiteX5" fmla="*/ 3231216 w 3972806"/>
              <a:gd name="connsiteY5" fmla="*/ 0 h 2850443"/>
              <a:gd name="connsiteX6" fmla="*/ 3972806 w 3972806"/>
              <a:gd name="connsiteY6" fmla="*/ 0 h 2850443"/>
              <a:gd name="connsiteX7" fmla="*/ 3972806 w 3972806"/>
              <a:gd name="connsiteY7" fmla="*/ 541584 h 2850443"/>
              <a:gd name="connsiteX8" fmla="*/ 3972806 w 3972806"/>
              <a:gd name="connsiteY8" fmla="*/ 1111673 h 2850443"/>
              <a:gd name="connsiteX9" fmla="*/ 3972806 w 3972806"/>
              <a:gd name="connsiteY9" fmla="*/ 1681761 h 2850443"/>
              <a:gd name="connsiteX10" fmla="*/ 3972806 w 3972806"/>
              <a:gd name="connsiteY10" fmla="*/ 2194841 h 2850443"/>
              <a:gd name="connsiteX11" fmla="*/ 3972806 w 3972806"/>
              <a:gd name="connsiteY11" fmla="*/ 2850443 h 2850443"/>
              <a:gd name="connsiteX12" fmla="*/ 3270944 w 3972806"/>
              <a:gd name="connsiteY12" fmla="*/ 2850443 h 2850443"/>
              <a:gd name="connsiteX13" fmla="*/ 2608809 w 3972806"/>
              <a:gd name="connsiteY13" fmla="*/ 2850443 h 2850443"/>
              <a:gd name="connsiteX14" fmla="*/ 2065859 w 3972806"/>
              <a:gd name="connsiteY14" fmla="*/ 2850443 h 2850443"/>
              <a:gd name="connsiteX15" fmla="*/ 1363997 w 3972806"/>
              <a:gd name="connsiteY15" fmla="*/ 2850443 h 2850443"/>
              <a:gd name="connsiteX16" fmla="*/ 781319 w 3972806"/>
              <a:gd name="connsiteY16" fmla="*/ 2850443 h 2850443"/>
              <a:gd name="connsiteX17" fmla="*/ 0 w 3972806"/>
              <a:gd name="connsiteY17" fmla="*/ 2850443 h 2850443"/>
              <a:gd name="connsiteX18" fmla="*/ 0 w 3972806"/>
              <a:gd name="connsiteY18" fmla="*/ 2337363 h 2850443"/>
              <a:gd name="connsiteX19" fmla="*/ 0 w 3972806"/>
              <a:gd name="connsiteY19" fmla="*/ 1852788 h 2850443"/>
              <a:gd name="connsiteX20" fmla="*/ 0 w 3972806"/>
              <a:gd name="connsiteY20" fmla="*/ 1368213 h 2850443"/>
              <a:gd name="connsiteX21" fmla="*/ 0 w 3972806"/>
              <a:gd name="connsiteY21" fmla="*/ 826628 h 2850443"/>
              <a:gd name="connsiteX22" fmla="*/ 0 w 3972806"/>
              <a:gd name="connsiteY22" fmla="*/ 0 h 285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72806" h="2850443" fill="none" extrusionOk="0">
                <a:moveTo>
                  <a:pt x="0" y="0"/>
                </a:moveTo>
                <a:cubicBezTo>
                  <a:pt x="185126" y="912"/>
                  <a:pt x="432922" y="-30922"/>
                  <a:pt x="622406" y="0"/>
                </a:cubicBezTo>
                <a:cubicBezTo>
                  <a:pt x="811890" y="30922"/>
                  <a:pt x="1092705" y="-31963"/>
                  <a:pt x="1284541" y="0"/>
                </a:cubicBezTo>
                <a:cubicBezTo>
                  <a:pt x="1476377" y="31963"/>
                  <a:pt x="1661266" y="-24468"/>
                  <a:pt x="1986403" y="0"/>
                </a:cubicBezTo>
                <a:cubicBezTo>
                  <a:pt x="2311540" y="24468"/>
                  <a:pt x="2425633" y="-34562"/>
                  <a:pt x="2688265" y="0"/>
                </a:cubicBezTo>
                <a:cubicBezTo>
                  <a:pt x="2950897" y="34562"/>
                  <a:pt x="2978865" y="19070"/>
                  <a:pt x="3231216" y="0"/>
                </a:cubicBezTo>
                <a:cubicBezTo>
                  <a:pt x="3483567" y="-19070"/>
                  <a:pt x="3673559" y="-24381"/>
                  <a:pt x="3972806" y="0"/>
                </a:cubicBezTo>
                <a:cubicBezTo>
                  <a:pt x="3946982" y="231647"/>
                  <a:pt x="3952798" y="419951"/>
                  <a:pt x="3972806" y="541584"/>
                </a:cubicBezTo>
                <a:cubicBezTo>
                  <a:pt x="3992814" y="663217"/>
                  <a:pt x="3964020" y="847747"/>
                  <a:pt x="3972806" y="1111673"/>
                </a:cubicBezTo>
                <a:cubicBezTo>
                  <a:pt x="3981592" y="1375599"/>
                  <a:pt x="3968927" y="1509288"/>
                  <a:pt x="3972806" y="1681761"/>
                </a:cubicBezTo>
                <a:cubicBezTo>
                  <a:pt x="3976685" y="1854234"/>
                  <a:pt x="3983252" y="2002264"/>
                  <a:pt x="3972806" y="2194841"/>
                </a:cubicBezTo>
                <a:cubicBezTo>
                  <a:pt x="3962360" y="2387418"/>
                  <a:pt x="3989295" y="2705145"/>
                  <a:pt x="3972806" y="2850443"/>
                </a:cubicBezTo>
                <a:cubicBezTo>
                  <a:pt x="3743240" y="2863732"/>
                  <a:pt x="3448053" y="2865120"/>
                  <a:pt x="3270944" y="2850443"/>
                </a:cubicBezTo>
                <a:cubicBezTo>
                  <a:pt x="3093835" y="2835766"/>
                  <a:pt x="2909230" y="2871600"/>
                  <a:pt x="2608809" y="2850443"/>
                </a:cubicBezTo>
                <a:cubicBezTo>
                  <a:pt x="2308389" y="2829286"/>
                  <a:pt x="2198325" y="2823700"/>
                  <a:pt x="2065859" y="2850443"/>
                </a:cubicBezTo>
                <a:cubicBezTo>
                  <a:pt x="1933393" y="2877187"/>
                  <a:pt x="1640573" y="2815720"/>
                  <a:pt x="1363997" y="2850443"/>
                </a:cubicBezTo>
                <a:cubicBezTo>
                  <a:pt x="1087421" y="2885166"/>
                  <a:pt x="1013989" y="2858507"/>
                  <a:pt x="781319" y="2850443"/>
                </a:cubicBezTo>
                <a:cubicBezTo>
                  <a:pt x="548649" y="2842379"/>
                  <a:pt x="178991" y="2882649"/>
                  <a:pt x="0" y="2850443"/>
                </a:cubicBezTo>
                <a:cubicBezTo>
                  <a:pt x="-3413" y="2647637"/>
                  <a:pt x="6817" y="2502143"/>
                  <a:pt x="0" y="2337363"/>
                </a:cubicBezTo>
                <a:cubicBezTo>
                  <a:pt x="-6817" y="2172583"/>
                  <a:pt x="-22278" y="1999603"/>
                  <a:pt x="0" y="1852788"/>
                </a:cubicBezTo>
                <a:cubicBezTo>
                  <a:pt x="22278" y="1705974"/>
                  <a:pt x="14906" y="1551412"/>
                  <a:pt x="0" y="1368213"/>
                </a:cubicBezTo>
                <a:cubicBezTo>
                  <a:pt x="-14906" y="1185015"/>
                  <a:pt x="21914" y="1096804"/>
                  <a:pt x="0" y="826628"/>
                </a:cubicBezTo>
                <a:cubicBezTo>
                  <a:pt x="-21914" y="556453"/>
                  <a:pt x="7545" y="285714"/>
                  <a:pt x="0" y="0"/>
                </a:cubicBezTo>
                <a:close/>
              </a:path>
              <a:path w="3972806" h="2850443" stroke="0" extrusionOk="0">
                <a:moveTo>
                  <a:pt x="0" y="0"/>
                </a:moveTo>
                <a:cubicBezTo>
                  <a:pt x="150890" y="-28651"/>
                  <a:pt x="300612" y="8385"/>
                  <a:pt x="582678" y="0"/>
                </a:cubicBezTo>
                <a:cubicBezTo>
                  <a:pt x="864744" y="-8385"/>
                  <a:pt x="925051" y="-18723"/>
                  <a:pt x="1125628" y="0"/>
                </a:cubicBezTo>
                <a:cubicBezTo>
                  <a:pt x="1326205" y="18723"/>
                  <a:pt x="1489398" y="7305"/>
                  <a:pt x="1748035" y="0"/>
                </a:cubicBezTo>
                <a:cubicBezTo>
                  <a:pt x="2006672" y="-7305"/>
                  <a:pt x="2106558" y="16889"/>
                  <a:pt x="2410169" y="0"/>
                </a:cubicBezTo>
                <a:cubicBezTo>
                  <a:pt x="2713780" y="-16889"/>
                  <a:pt x="2936267" y="18824"/>
                  <a:pt x="3112031" y="0"/>
                </a:cubicBezTo>
                <a:cubicBezTo>
                  <a:pt x="3287795" y="-18824"/>
                  <a:pt x="3745246" y="32724"/>
                  <a:pt x="3972806" y="0"/>
                </a:cubicBezTo>
                <a:cubicBezTo>
                  <a:pt x="3955310" y="114387"/>
                  <a:pt x="3956519" y="352092"/>
                  <a:pt x="3972806" y="541584"/>
                </a:cubicBezTo>
                <a:cubicBezTo>
                  <a:pt x="3989093" y="731076"/>
                  <a:pt x="3953143" y="854000"/>
                  <a:pt x="3972806" y="1026159"/>
                </a:cubicBezTo>
                <a:cubicBezTo>
                  <a:pt x="3992469" y="1198318"/>
                  <a:pt x="3974456" y="1393916"/>
                  <a:pt x="3972806" y="1539239"/>
                </a:cubicBezTo>
                <a:cubicBezTo>
                  <a:pt x="3971156" y="1684562"/>
                  <a:pt x="3993240" y="1867973"/>
                  <a:pt x="3972806" y="2052319"/>
                </a:cubicBezTo>
                <a:cubicBezTo>
                  <a:pt x="3952372" y="2236665"/>
                  <a:pt x="3963575" y="2516754"/>
                  <a:pt x="3972806" y="2850443"/>
                </a:cubicBezTo>
                <a:cubicBezTo>
                  <a:pt x="3758492" y="2881117"/>
                  <a:pt x="3417932" y="2835449"/>
                  <a:pt x="3270944" y="2850443"/>
                </a:cubicBezTo>
                <a:cubicBezTo>
                  <a:pt x="3123956" y="2865437"/>
                  <a:pt x="2818283" y="2846837"/>
                  <a:pt x="2569081" y="2850443"/>
                </a:cubicBezTo>
                <a:cubicBezTo>
                  <a:pt x="2319879" y="2854049"/>
                  <a:pt x="2156001" y="2848949"/>
                  <a:pt x="1867219" y="2850443"/>
                </a:cubicBezTo>
                <a:cubicBezTo>
                  <a:pt x="1578437" y="2851937"/>
                  <a:pt x="1280304" y="2820587"/>
                  <a:pt x="1125628" y="2850443"/>
                </a:cubicBezTo>
                <a:cubicBezTo>
                  <a:pt x="970952" y="2880299"/>
                  <a:pt x="342439" y="2842760"/>
                  <a:pt x="0" y="2850443"/>
                </a:cubicBezTo>
                <a:cubicBezTo>
                  <a:pt x="-549" y="2681627"/>
                  <a:pt x="12051" y="2581938"/>
                  <a:pt x="0" y="2337363"/>
                </a:cubicBezTo>
                <a:cubicBezTo>
                  <a:pt x="-12051" y="2092788"/>
                  <a:pt x="-15582" y="1984198"/>
                  <a:pt x="0" y="1824284"/>
                </a:cubicBezTo>
                <a:cubicBezTo>
                  <a:pt x="15582" y="1664370"/>
                  <a:pt x="-16938" y="1490449"/>
                  <a:pt x="0" y="1197186"/>
                </a:cubicBezTo>
                <a:cubicBezTo>
                  <a:pt x="16938" y="903923"/>
                  <a:pt x="6692" y="785528"/>
                  <a:pt x="0" y="570089"/>
                </a:cubicBezTo>
                <a:cubicBezTo>
                  <a:pt x="-6692" y="354650"/>
                  <a:pt x="26079" y="147387"/>
                  <a:pt x="0" y="0"/>
                </a:cubicBezTo>
                <a:close/>
              </a:path>
            </a:pathLst>
          </a:custGeom>
          <a:ln w="12700">
            <a:solidFill>
              <a:srgbClr val="1ABCE2"/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57950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100" dirty="0"/>
              <a:t>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CODE</a:t>
            </a:r>
            <a:endParaRPr lang="ko-KR" altLang="en-US" sz="40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2020875042 </a:t>
            </a:r>
            <a:r>
              <a:rPr lang="ko-KR" altLang="en-US" dirty="0"/>
              <a:t>이수현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891B4-B823-7E6C-C3F9-98A0FE13EB5A}"/>
              </a:ext>
            </a:extLst>
          </p:cNvPr>
          <p:cNvSpPr txBox="1"/>
          <p:nvPr/>
        </p:nvSpPr>
        <p:spPr>
          <a:xfrm>
            <a:off x="3708000" y="1699400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▶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e-nanumgothic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게임이 진행될 사각형 그리기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4476D9-5867-82A2-5DD6-4E6079DDF1E5}"/>
              </a:ext>
            </a:extLst>
          </p:cNvPr>
          <p:cNvSpPr txBox="1"/>
          <p:nvPr/>
        </p:nvSpPr>
        <p:spPr>
          <a:xfrm>
            <a:off x="4570125" y="587700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▶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e-nanumgothic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쌓인 블록의 개수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D7630B-72B8-9403-238C-2D287CC1F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40" y="1684356"/>
            <a:ext cx="3199060" cy="4794254"/>
          </a:xfrm>
          <a:custGeom>
            <a:avLst/>
            <a:gdLst>
              <a:gd name="connsiteX0" fmla="*/ 0 w 3199060"/>
              <a:gd name="connsiteY0" fmla="*/ 0 h 4794254"/>
              <a:gd name="connsiteX1" fmla="*/ 543840 w 3199060"/>
              <a:gd name="connsiteY1" fmla="*/ 0 h 4794254"/>
              <a:gd name="connsiteX2" fmla="*/ 1247633 w 3199060"/>
              <a:gd name="connsiteY2" fmla="*/ 0 h 4794254"/>
              <a:gd name="connsiteX3" fmla="*/ 1919436 w 3199060"/>
              <a:gd name="connsiteY3" fmla="*/ 0 h 4794254"/>
              <a:gd name="connsiteX4" fmla="*/ 2463276 w 3199060"/>
              <a:gd name="connsiteY4" fmla="*/ 0 h 4794254"/>
              <a:gd name="connsiteX5" fmla="*/ 3199060 w 3199060"/>
              <a:gd name="connsiteY5" fmla="*/ 0 h 4794254"/>
              <a:gd name="connsiteX6" fmla="*/ 3199060 w 3199060"/>
              <a:gd name="connsiteY6" fmla="*/ 780779 h 4794254"/>
              <a:gd name="connsiteX7" fmla="*/ 3199060 w 3199060"/>
              <a:gd name="connsiteY7" fmla="*/ 1513614 h 4794254"/>
              <a:gd name="connsiteX8" fmla="*/ 3199060 w 3199060"/>
              <a:gd name="connsiteY8" fmla="*/ 2102623 h 4794254"/>
              <a:gd name="connsiteX9" fmla="*/ 3199060 w 3199060"/>
              <a:gd name="connsiteY9" fmla="*/ 2643689 h 4794254"/>
              <a:gd name="connsiteX10" fmla="*/ 3199060 w 3199060"/>
              <a:gd name="connsiteY10" fmla="*/ 3232697 h 4794254"/>
              <a:gd name="connsiteX11" fmla="*/ 3199060 w 3199060"/>
              <a:gd name="connsiteY11" fmla="*/ 3965533 h 4794254"/>
              <a:gd name="connsiteX12" fmla="*/ 3199060 w 3199060"/>
              <a:gd name="connsiteY12" fmla="*/ 4794254 h 4794254"/>
              <a:gd name="connsiteX13" fmla="*/ 2655220 w 3199060"/>
              <a:gd name="connsiteY13" fmla="*/ 4794254 h 4794254"/>
              <a:gd name="connsiteX14" fmla="*/ 2111380 w 3199060"/>
              <a:gd name="connsiteY14" fmla="*/ 4794254 h 4794254"/>
              <a:gd name="connsiteX15" fmla="*/ 1439577 w 3199060"/>
              <a:gd name="connsiteY15" fmla="*/ 4794254 h 4794254"/>
              <a:gd name="connsiteX16" fmla="*/ 895737 w 3199060"/>
              <a:gd name="connsiteY16" fmla="*/ 4794254 h 4794254"/>
              <a:gd name="connsiteX17" fmla="*/ 0 w 3199060"/>
              <a:gd name="connsiteY17" fmla="*/ 4794254 h 4794254"/>
              <a:gd name="connsiteX18" fmla="*/ 0 w 3199060"/>
              <a:gd name="connsiteY18" fmla="*/ 4205246 h 4794254"/>
              <a:gd name="connsiteX19" fmla="*/ 0 w 3199060"/>
              <a:gd name="connsiteY19" fmla="*/ 3664180 h 4794254"/>
              <a:gd name="connsiteX20" fmla="*/ 0 w 3199060"/>
              <a:gd name="connsiteY20" fmla="*/ 2979286 h 4794254"/>
              <a:gd name="connsiteX21" fmla="*/ 0 w 3199060"/>
              <a:gd name="connsiteY21" fmla="*/ 2198508 h 4794254"/>
              <a:gd name="connsiteX22" fmla="*/ 0 w 3199060"/>
              <a:gd name="connsiteY22" fmla="*/ 1561557 h 4794254"/>
              <a:gd name="connsiteX23" fmla="*/ 0 w 3199060"/>
              <a:gd name="connsiteY23" fmla="*/ 924606 h 4794254"/>
              <a:gd name="connsiteX24" fmla="*/ 0 w 3199060"/>
              <a:gd name="connsiteY24" fmla="*/ 0 h 4794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199060" h="4794254" fill="none" extrusionOk="0">
                <a:moveTo>
                  <a:pt x="0" y="0"/>
                </a:moveTo>
                <a:cubicBezTo>
                  <a:pt x="126551" y="13761"/>
                  <a:pt x="373470" y="7263"/>
                  <a:pt x="543840" y="0"/>
                </a:cubicBezTo>
                <a:cubicBezTo>
                  <a:pt x="714210" y="-7263"/>
                  <a:pt x="1004553" y="32859"/>
                  <a:pt x="1247633" y="0"/>
                </a:cubicBezTo>
                <a:cubicBezTo>
                  <a:pt x="1490713" y="-32859"/>
                  <a:pt x="1639590" y="-22964"/>
                  <a:pt x="1919436" y="0"/>
                </a:cubicBezTo>
                <a:cubicBezTo>
                  <a:pt x="2199282" y="22964"/>
                  <a:pt x="2351712" y="15841"/>
                  <a:pt x="2463276" y="0"/>
                </a:cubicBezTo>
                <a:cubicBezTo>
                  <a:pt x="2574840" y="-15841"/>
                  <a:pt x="2875516" y="-18441"/>
                  <a:pt x="3199060" y="0"/>
                </a:cubicBezTo>
                <a:cubicBezTo>
                  <a:pt x="3169289" y="282627"/>
                  <a:pt x="3216244" y="515344"/>
                  <a:pt x="3199060" y="780779"/>
                </a:cubicBezTo>
                <a:cubicBezTo>
                  <a:pt x="3181876" y="1046214"/>
                  <a:pt x="3199291" y="1358044"/>
                  <a:pt x="3199060" y="1513614"/>
                </a:cubicBezTo>
                <a:cubicBezTo>
                  <a:pt x="3198829" y="1669184"/>
                  <a:pt x="3187546" y="1895582"/>
                  <a:pt x="3199060" y="2102623"/>
                </a:cubicBezTo>
                <a:cubicBezTo>
                  <a:pt x="3210574" y="2309664"/>
                  <a:pt x="3211099" y="2451139"/>
                  <a:pt x="3199060" y="2643689"/>
                </a:cubicBezTo>
                <a:cubicBezTo>
                  <a:pt x="3187021" y="2836239"/>
                  <a:pt x="3198978" y="3080460"/>
                  <a:pt x="3199060" y="3232697"/>
                </a:cubicBezTo>
                <a:cubicBezTo>
                  <a:pt x="3199142" y="3384934"/>
                  <a:pt x="3220230" y="3729466"/>
                  <a:pt x="3199060" y="3965533"/>
                </a:cubicBezTo>
                <a:cubicBezTo>
                  <a:pt x="3177890" y="4201600"/>
                  <a:pt x="3236190" y="4460102"/>
                  <a:pt x="3199060" y="4794254"/>
                </a:cubicBezTo>
                <a:cubicBezTo>
                  <a:pt x="3018342" y="4796324"/>
                  <a:pt x="2921510" y="4805453"/>
                  <a:pt x="2655220" y="4794254"/>
                </a:cubicBezTo>
                <a:cubicBezTo>
                  <a:pt x="2388930" y="4783055"/>
                  <a:pt x="2253794" y="4808290"/>
                  <a:pt x="2111380" y="4794254"/>
                </a:cubicBezTo>
                <a:cubicBezTo>
                  <a:pt x="1968966" y="4780218"/>
                  <a:pt x="1603738" y="4805303"/>
                  <a:pt x="1439577" y="4794254"/>
                </a:cubicBezTo>
                <a:cubicBezTo>
                  <a:pt x="1275416" y="4783205"/>
                  <a:pt x="1006761" y="4816850"/>
                  <a:pt x="895737" y="4794254"/>
                </a:cubicBezTo>
                <a:cubicBezTo>
                  <a:pt x="784713" y="4771658"/>
                  <a:pt x="249560" y="4777618"/>
                  <a:pt x="0" y="4794254"/>
                </a:cubicBezTo>
                <a:cubicBezTo>
                  <a:pt x="-25921" y="4588589"/>
                  <a:pt x="19217" y="4346055"/>
                  <a:pt x="0" y="4205246"/>
                </a:cubicBezTo>
                <a:cubicBezTo>
                  <a:pt x="-19217" y="4064437"/>
                  <a:pt x="5647" y="3789563"/>
                  <a:pt x="0" y="3664180"/>
                </a:cubicBezTo>
                <a:cubicBezTo>
                  <a:pt x="-5647" y="3538797"/>
                  <a:pt x="4394" y="3264590"/>
                  <a:pt x="0" y="2979286"/>
                </a:cubicBezTo>
                <a:cubicBezTo>
                  <a:pt x="-4394" y="2693982"/>
                  <a:pt x="-31683" y="2377412"/>
                  <a:pt x="0" y="2198508"/>
                </a:cubicBezTo>
                <a:cubicBezTo>
                  <a:pt x="31683" y="2019604"/>
                  <a:pt x="-23277" y="1792914"/>
                  <a:pt x="0" y="1561557"/>
                </a:cubicBezTo>
                <a:cubicBezTo>
                  <a:pt x="23277" y="1330200"/>
                  <a:pt x="22913" y="1222282"/>
                  <a:pt x="0" y="924606"/>
                </a:cubicBezTo>
                <a:cubicBezTo>
                  <a:pt x="-22913" y="626930"/>
                  <a:pt x="-34570" y="212040"/>
                  <a:pt x="0" y="0"/>
                </a:cubicBezTo>
                <a:close/>
              </a:path>
              <a:path w="3199060" h="4794254" stroke="0" extrusionOk="0">
                <a:moveTo>
                  <a:pt x="0" y="0"/>
                </a:moveTo>
                <a:cubicBezTo>
                  <a:pt x="249983" y="10303"/>
                  <a:pt x="317635" y="28478"/>
                  <a:pt x="607821" y="0"/>
                </a:cubicBezTo>
                <a:cubicBezTo>
                  <a:pt x="898007" y="-28478"/>
                  <a:pt x="1001845" y="23473"/>
                  <a:pt x="1151662" y="0"/>
                </a:cubicBezTo>
                <a:cubicBezTo>
                  <a:pt x="1301479" y="-23473"/>
                  <a:pt x="1673072" y="-31442"/>
                  <a:pt x="1855455" y="0"/>
                </a:cubicBezTo>
                <a:cubicBezTo>
                  <a:pt x="2037838" y="31442"/>
                  <a:pt x="2222074" y="22554"/>
                  <a:pt x="2463276" y="0"/>
                </a:cubicBezTo>
                <a:cubicBezTo>
                  <a:pt x="2704478" y="-22554"/>
                  <a:pt x="2862291" y="33393"/>
                  <a:pt x="3199060" y="0"/>
                </a:cubicBezTo>
                <a:cubicBezTo>
                  <a:pt x="3213768" y="322994"/>
                  <a:pt x="3193315" y="398790"/>
                  <a:pt x="3199060" y="780779"/>
                </a:cubicBezTo>
                <a:cubicBezTo>
                  <a:pt x="3204805" y="1162768"/>
                  <a:pt x="3218927" y="1124998"/>
                  <a:pt x="3199060" y="1465672"/>
                </a:cubicBezTo>
                <a:cubicBezTo>
                  <a:pt x="3179193" y="1806346"/>
                  <a:pt x="3230234" y="1921688"/>
                  <a:pt x="3199060" y="2150565"/>
                </a:cubicBezTo>
                <a:cubicBezTo>
                  <a:pt x="3167886" y="2379442"/>
                  <a:pt x="3205812" y="2448179"/>
                  <a:pt x="3199060" y="2739574"/>
                </a:cubicBezTo>
                <a:cubicBezTo>
                  <a:pt x="3192308" y="3030969"/>
                  <a:pt x="3171191" y="3035695"/>
                  <a:pt x="3199060" y="3328582"/>
                </a:cubicBezTo>
                <a:cubicBezTo>
                  <a:pt x="3226929" y="3621469"/>
                  <a:pt x="3220431" y="3831238"/>
                  <a:pt x="3199060" y="4013475"/>
                </a:cubicBezTo>
                <a:cubicBezTo>
                  <a:pt x="3177689" y="4195712"/>
                  <a:pt x="3209746" y="4512895"/>
                  <a:pt x="3199060" y="4794254"/>
                </a:cubicBezTo>
                <a:cubicBezTo>
                  <a:pt x="2963669" y="4784445"/>
                  <a:pt x="2769446" y="4792818"/>
                  <a:pt x="2655220" y="4794254"/>
                </a:cubicBezTo>
                <a:cubicBezTo>
                  <a:pt x="2540994" y="4795690"/>
                  <a:pt x="2127794" y="4759617"/>
                  <a:pt x="1951427" y="4794254"/>
                </a:cubicBezTo>
                <a:cubicBezTo>
                  <a:pt x="1775060" y="4828891"/>
                  <a:pt x="1610087" y="4798938"/>
                  <a:pt x="1375596" y="4794254"/>
                </a:cubicBezTo>
                <a:cubicBezTo>
                  <a:pt x="1141105" y="4789570"/>
                  <a:pt x="970199" y="4818935"/>
                  <a:pt x="735784" y="4794254"/>
                </a:cubicBezTo>
                <a:cubicBezTo>
                  <a:pt x="501369" y="4769573"/>
                  <a:pt x="228539" y="4792346"/>
                  <a:pt x="0" y="4794254"/>
                </a:cubicBezTo>
                <a:cubicBezTo>
                  <a:pt x="30373" y="4546590"/>
                  <a:pt x="-9027" y="4290923"/>
                  <a:pt x="0" y="4109361"/>
                </a:cubicBezTo>
                <a:cubicBezTo>
                  <a:pt x="9027" y="3927799"/>
                  <a:pt x="-893" y="3691140"/>
                  <a:pt x="0" y="3520352"/>
                </a:cubicBezTo>
                <a:cubicBezTo>
                  <a:pt x="893" y="3349564"/>
                  <a:pt x="-20524" y="3130212"/>
                  <a:pt x="0" y="2931344"/>
                </a:cubicBezTo>
                <a:cubicBezTo>
                  <a:pt x="20524" y="2732476"/>
                  <a:pt x="2545" y="2549302"/>
                  <a:pt x="0" y="2294393"/>
                </a:cubicBezTo>
                <a:cubicBezTo>
                  <a:pt x="-2545" y="2039484"/>
                  <a:pt x="-20514" y="1716813"/>
                  <a:pt x="0" y="1513614"/>
                </a:cubicBezTo>
                <a:cubicBezTo>
                  <a:pt x="20514" y="1310415"/>
                  <a:pt x="-24145" y="968397"/>
                  <a:pt x="0" y="828721"/>
                </a:cubicBezTo>
                <a:cubicBezTo>
                  <a:pt x="24145" y="689045"/>
                  <a:pt x="35127" y="285853"/>
                  <a:pt x="0" y="0"/>
                </a:cubicBezTo>
                <a:close/>
              </a:path>
            </a:pathLst>
          </a:custGeom>
          <a:ln w="12700">
            <a:solidFill>
              <a:srgbClr val="1ABCE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FA39F2-29CE-FD69-9CCA-A962C0866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00" y="3368781"/>
            <a:ext cx="4029637" cy="2333951"/>
          </a:xfrm>
          <a:custGeom>
            <a:avLst/>
            <a:gdLst>
              <a:gd name="connsiteX0" fmla="*/ 0 w 4029637"/>
              <a:gd name="connsiteY0" fmla="*/ 0 h 2333951"/>
              <a:gd name="connsiteX1" fmla="*/ 711903 w 4029637"/>
              <a:gd name="connsiteY1" fmla="*/ 0 h 2333951"/>
              <a:gd name="connsiteX2" fmla="*/ 1262620 w 4029637"/>
              <a:gd name="connsiteY2" fmla="*/ 0 h 2333951"/>
              <a:gd name="connsiteX3" fmla="*/ 1934226 w 4029637"/>
              <a:gd name="connsiteY3" fmla="*/ 0 h 2333951"/>
              <a:gd name="connsiteX4" fmla="*/ 2525239 w 4029637"/>
              <a:gd name="connsiteY4" fmla="*/ 0 h 2333951"/>
              <a:gd name="connsiteX5" fmla="*/ 3116253 w 4029637"/>
              <a:gd name="connsiteY5" fmla="*/ 0 h 2333951"/>
              <a:gd name="connsiteX6" fmla="*/ 4029637 w 4029637"/>
              <a:gd name="connsiteY6" fmla="*/ 0 h 2333951"/>
              <a:gd name="connsiteX7" fmla="*/ 4029637 w 4029637"/>
              <a:gd name="connsiteY7" fmla="*/ 630167 h 2333951"/>
              <a:gd name="connsiteX8" fmla="*/ 4029637 w 4029637"/>
              <a:gd name="connsiteY8" fmla="*/ 1190315 h 2333951"/>
              <a:gd name="connsiteX9" fmla="*/ 4029637 w 4029637"/>
              <a:gd name="connsiteY9" fmla="*/ 1820482 h 2333951"/>
              <a:gd name="connsiteX10" fmla="*/ 4029637 w 4029637"/>
              <a:gd name="connsiteY10" fmla="*/ 2333951 h 2333951"/>
              <a:gd name="connsiteX11" fmla="*/ 3317734 w 4029637"/>
              <a:gd name="connsiteY11" fmla="*/ 2333951 h 2333951"/>
              <a:gd name="connsiteX12" fmla="*/ 2767017 w 4029637"/>
              <a:gd name="connsiteY12" fmla="*/ 2333951 h 2333951"/>
              <a:gd name="connsiteX13" fmla="*/ 2135708 w 4029637"/>
              <a:gd name="connsiteY13" fmla="*/ 2333951 h 2333951"/>
              <a:gd name="connsiteX14" fmla="*/ 1584991 w 4029637"/>
              <a:gd name="connsiteY14" fmla="*/ 2333951 h 2333951"/>
              <a:gd name="connsiteX15" fmla="*/ 993977 w 4029637"/>
              <a:gd name="connsiteY15" fmla="*/ 2333951 h 2333951"/>
              <a:gd name="connsiteX16" fmla="*/ 0 w 4029637"/>
              <a:gd name="connsiteY16" fmla="*/ 2333951 h 2333951"/>
              <a:gd name="connsiteX17" fmla="*/ 0 w 4029637"/>
              <a:gd name="connsiteY17" fmla="*/ 1727124 h 2333951"/>
              <a:gd name="connsiteX18" fmla="*/ 0 w 4029637"/>
              <a:gd name="connsiteY18" fmla="*/ 1166976 h 2333951"/>
              <a:gd name="connsiteX19" fmla="*/ 0 w 4029637"/>
              <a:gd name="connsiteY19" fmla="*/ 630167 h 2333951"/>
              <a:gd name="connsiteX20" fmla="*/ 0 w 4029637"/>
              <a:gd name="connsiteY20" fmla="*/ 0 h 233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29637" h="2333951" fill="none" extrusionOk="0">
                <a:moveTo>
                  <a:pt x="0" y="0"/>
                </a:moveTo>
                <a:cubicBezTo>
                  <a:pt x="276615" y="5087"/>
                  <a:pt x="508179" y="25541"/>
                  <a:pt x="711903" y="0"/>
                </a:cubicBezTo>
                <a:cubicBezTo>
                  <a:pt x="915627" y="-25541"/>
                  <a:pt x="1036696" y="-15487"/>
                  <a:pt x="1262620" y="0"/>
                </a:cubicBezTo>
                <a:cubicBezTo>
                  <a:pt x="1488544" y="15487"/>
                  <a:pt x="1760623" y="-8106"/>
                  <a:pt x="1934226" y="0"/>
                </a:cubicBezTo>
                <a:cubicBezTo>
                  <a:pt x="2107829" y="8106"/>
                  <a:pt x="2379995" y="-11673"/>
                  <a:pt x="2525239" y="0"/>
                </a:cubicBezTo>
                <a:cubicBezTo>
                  <a:pt x="2670483" y="11673"/>
                  <a:pt x="2934624" y="26432"/>
                  <a:pt x="3116253" y="0"/>
                </a:cubicBezTo>
                <a:cubicBezTo>
                  <a:pt x="3297882" y="-26432"/>
                  <a:pt x="3799826" y="45135"/>
                  <a:pt x="4029637" y="0"/>
                </a:cubicBezTo>
                <a:cubicBezTo>
                  <a:pt x="4005756" y="189805"/>
                  <a:pt x="4019760" y="338502"/>
                  <a:pt x="4029637" y="630167"/>
                </a:cubicBezTo>
                <a:cubicBezTo>
                  <a:pt x="4039514" y="921832"/>
                  <a:pt x="4013322" y="1071131"/>
                  <a:pt x="4029637" y="1190315"/>
                </a:cubicBezTo>
                <a:cubicBezTo>
                  <a:pt x="4045952" y="1309499"/>
                  <a:pt x="4059102" y="1675284"/>
                  <a:pt x="4029637" y="1820482"/>
                </a:cubicBezTo>
                <a:cubicBezTo>
                  <a:pt x="4000172" y="1965680"/>
                  <a:pt x="4027912" y="2098817"/>
                  <a:pt x="4029637" y="2333951"/>
                </a:cubicBezTo>
                <a:cubicBezTo>
                  <a:pt x="3860508" y="2361822"/>
                  <a:pt x="3481550" y="2306990"/>
                  <a:pt x="3317734" y="2333951"/>
                </a:cubicBezTo>
                <a:cubicBezTo>
                  <a:pt x="3153918" y="2360912"/>
                  <a:pt x="3037324" y="2335133"/>
                  <a:pt x="2767017" y="2333951"/>
                </a:cubicBezTo>
                <a:cubicBezTo>
                  <a:pt x="2496710" y="2332769"/>
                  <a:pt x="2369704" y="2322823"/>
                  <a:pt x="2135708" y="2333951"/>
                </a:cubicBezTo>
                <a:cubicBezTo>
                  <a:pt x="1901712" y="2345079"/>
                  <a:pt x="1742114" y="2309550"/>
                  <a:pt x="1584991" y="2333951"/>
                </a:cubicBezTo>
                <a:cubicBezTo>
                  <a:pt x="1427868" y="2358352"/>
                  <a:pt x="1175224" y="2347808"/>
                  <a:pt x="993977" y="2333951"/>
                </a:cubicBezTo>
                <a:cubicBezTo>
                  <a:pt x="812730" y="2320094"/>
                  <a:pt x="207828" y="2362344"/>
                  <a:pt x="0" y="2333951"/>
                </a:cubicBezTo>
                <a:cubicBezTo>
                  <a:pt x="15897" y="2138710"/>
                  <a:pt x="24419" y="1949473"/>
                  <a:pt x="0" y="1727124"/>
                </a:cubicBezTo>
                <a:cubicBezTo>
                  <a:pt x="-24419" y="1504775"/>
                  <a:pt x="-22204" y="1411417"/>
                  <a:pt x="0" y="1166976"/>
                </a:cubicBezTo>
                <a:cubicBezTo>
                  <a:pt x="22204" y="922535"/>
                  <a:pt x="-20806" y="811488"/>
                  <a:pt x="0" y="630167"/>
                </a:cubicBezTo>
                <a:cubicBezTo>
                  <a:pt x="20806" y="448846"/>
                  <a:pt x="-11148" y="153881"/>
                  <a:pt x="0" y="0"/>
                </a:cubicBezTo>
                <a:close/>
              </a:path>
              <a:path w="4029637" h="2333951" stroke="0" extrusionOk="0">
                <a:moveTo>
                  <a:pt x="0" y="0"/>
                </a:moveTo>
                <a:cubicBezTo>
                  <a:pt x="158370" y="-10417"/>
                  <a:pt x="409773" y="-8235"/>
                  <a:pt x="550717" y="0"/>
                </a:cubicBezTo>
                <a:cubicBezTo>
                  <a:pt x="691661" y="8235"/>
                  <a:pt x="1084446" y="-16068"/>
                  <a:pt x="1262620" y="0"/>
                </a:cubicBezTo>
                <a:cubicBezTo>
                  <a:pt x="1440794" y="16068"/>
                  <a:pt x="1700308" y="15509"/>
                  <a:pt x="2014819" y="0"/>
                </a:cubicBezTo>
                <a:cubicBezTo>
                  <a:pt x="2329330" y="-15509"/>
                  <a:pt x="2359889" y="-12157"/>
                  <a:pt x="2605832" y="0"/>
                </a:cubicBezTo>
                <a:cubicBezTo>
                  <a:pt x="2851775" y="12157"/>
                  <a:pt x="3002979" y="-5309"/>
                  <a:pt x="3277438" y="0"/>
                </a:cubicBezTo>
                <a:cubicBezTo>
                  <a:pt x="3551897" y="5309"/>
                  <a:pt x="3693343" y="12239"/>
                  <a:pt x="4029637" y="0"/>
                </a:cubicBezTo>
                <a:cubicBezTo>
                  <a:pt x="4036471" y="136162"/>
                  <a:pt x="4008932" y="275052"/>
                  <a:pt x="4029637" y="513469"/>
                </a:cubicBezTo>
                <a:cubicBezTo>
                  <a:pt x="4050342" y="751886"/>
                  <a:pt x="3999381" y="941368"/>
                  <a:pt x="4029637" y="1143636"/>
                </a:cubicBezTo>
                <a:cubicBezTo>
                  <a:pt x="4059893" y="1345904"/>
                  <a:pt x="4013191" y="1411671"/>
                  <a:pt x="4029637" y="1657105"/>
                </a:cubicBezTo>
                <a:cubicBezTo>
                  <a:pt x="4046083" y="1902539"/>
                  <a:pt x="4024913" y="2132963"/>
                  <a:pt x="4029637" y="2333951"/>
                </a:cubicBezTo>
                <a:cubicBezTo>
                  <a:pt x="3843592" y="2357466"/>
                  <a:pt x="3717242" y="2359780"/>
                  <a:pt x="3438624" y="2333951"/>
                </a:cubicBezTo>
                <a:cubicBezTo>
                  <a:pt x="3160006" y="2308122"/>
                  <a:pt x="3054842" y="2301614"/>
                  <a:pt x="2686425" y="2333951"/>
                </a:cubicBezTo>
                <a:cubicBezTo>
                  <a:pt x="2318008" y="2366288"/>
                  <a:pt x="2162492" y="2303227"/>
                  <a:pt x="2014819" y="2333951"/>
                </a:cubicBezTo>
                <a:cubicBezTo>
                  <a:pt x="1867146" y="2364675"/>
                  <a:pt x="1489821" y="2316090"/>
                  <a:pt x="1262620" y="2333951"/>
                </a:cubicBezTo>
                <a:cubicBezTo>
                  <a:pt x="1035419" y="2351812"/>
                  <a:pt x="426041" y="2271700"/>
                  <a:pt x="0" y="2333951"/>
                </a:cubicBezTo>
                <a:cubicBezTo>
                  <a:pt x="-18168" y="2218298"/>
                  <a:pt x="-18598" y="1993060"/>
                  <a:pt x="0" y="1820482"/>
                </a:cubicBezTo>
                <a:cubicBezTo>
                  <a:pt x="18598" y="1647904"/>
                  <a:pt x="-10094" y="1401858"/>
                  <a:pt x="0" y="1213655"/>
                </a:cubicBezTo>
                <a:cubicBezTo>
                  <a:pt x="10094" y="1025452"/>
                  <a:pt x="29369" y="824388"/>
                  <a:pt x="0" y="606827"/>
                </a:cubicBezTo>
                <a:cubicBezTo>
                  <a:pt x="-29369" y="389266"/>
                  <a:pt x="852" y="167529"/>
                  <a:pt x="0" y="0"/>
                </a:cubicBezTo>
                <a:close/>
              </a:path>
            </a:pathLst>
          </a:custGeom>
          <a:ln w="12700">
            <a:solidFill>
              <a:srgbClr val="1ABCE2"/>
            </a:solidFill>
            <a:extLst>
              <a:ext uri="{C807C97D-BFC1-408E-A445-0C87EB9F89A2}">
                <ask:lineSketchStyleProps xmlns:ask="http://schemas.microsoft.com/office/drawing/2018/sketchyshapes" sd="263602865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63234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UPGRADE</a:t>
            </a:r>
            <a:endParaRPr lang="ko-KR" altLang="en-US" sz="4400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72475" y="1557000"/>
            <a:ext cx="8595300" cy="5041074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2020875042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이수현</a:t>
            </a: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6804000" y="23490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upgrade 영상">
            <a:hlinkClick r:id="" action="ppaction://media"/>
            <a:extLst>
              <a:ext uri="{FF2B5EF4-FFF2-40B4-BE49-F238E27FC236}">
                <a16:creationId xmlns:a16="http://schemas.microsoft.com/office/drawing/2014/main" id="{DFAA79E2-83E2-5438-B3E2-1D64237B2E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4000" y="2304899"/>
            <a:ext cx="4038600" cy="3390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F317F2-AB69-04BC-4C18-5872507B61A6}"/>
              </a:ext>
            </a:extLst>
          </p:cNvPr>
          <p:cNvSpPr txBox="1"/>
          <p:nvPr/>
        </p:nvSpPr>
        <p:spPr>
          <a:xfrm>
            <a:off x="5581357" y="2769675"/>
            <a:ext cx="25442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START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출력</a:t>
            </a:r>
            <a:endParaRPr lang="en-US" altLang="ko-KR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START 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색상 변경</a:t>
            </a:r>
            <a:endParaRPr lang="en-US" altLang="ko-KR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메뉴 선택 기능 추가</a:t>
            </a:r>
            <a:endParaRPr lang="en-US" altLang="ko-KR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메뉴 선택을 위한 키보드 제어</a:t>
            </a:r>
            <a:endParaRPr lang="en-US" altLang="ko-KR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창 크기 지정</a:t>
            </a:r>
            <a:endParaRPr lang="en-US" altLang="ko-KR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창 제목 변경</a:t>
            </a:r>
            <a:endParaRPr lang="en-US" altLang="ko-KR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커서 없애기</a:t>
            </a:r>
            <a:endParaRPr lang="en-US" altLang="ko-KR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블록 모양 변경</a:t>
            </a:r>
            <a:endParaRPr lang="en-US" altLang="ko-KR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블록 색상 변경</a:t>
            </a:r>
            <a:endParaRPr lang="en-US" altLang="ko-KR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6655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5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UPGRADE</a:t>
            </a:r>
            <a:endParaRPr lang="ko-KR" altLang="en-US" sz="4400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2020875042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이수현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06E21-FDE0-BC65-7B78-2AADE01B2B12}"/>
              </a:ext>
            </a:extLst>
          </p:cNvPr>
          <p:cNvSpPr txBox="1"/>
          <p:nvPr/>
        </p:nvSpPr>
        <p:spPr>
          <a:xfrm>
            <a:off x="5211871" y="2781000"/>
            <a:ext cx="3234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▶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e-nanumgothic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메뉴에서 움직이기 위해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   UP, DOWN, SUBMIT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을 정의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DF45C1-6D30-0C34-1CF5-E5987F265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860688"/>
            <a:ext cx="4548346" cy="4501049"/>
          </a:xfrm>
          <a:custGeom>
            <a:avLst/>
            <a:gdLst>
              <a:gd name="connsiteX0" fmla="*/ 0 w 4548346"/>
              <a:gd name="connsiteY0" fmla="*/ 0 h 4501049"/>
              <a:gd name="connsiteX1" fmla="*/ 740731 w 4548346"/>
              <a:gd name="connsiteY1" fmla="*/ 0 h 4501049"/>
              <a:gd name="connsiteX2" fmla="*/ 1481461 w 4548346"/>
              <a:gd name="connsiteY2" fmla="*/ 0 h 4501049"/>
              <a:gd name="connsiteX3" fmla="*/ 2131225 w 4548346"/>
              <a:gd name="connsiteY3" fmla="*/ 0 h 4501049"/>
              <a:gd name="connsiteX4" fmla="*/ 2826472 w 4548346"/>
              <a:gd name="connsiteY4" fmla="*/ 0 h 4501049"/>
              <a:gd name="connsiteX5" fmla="*/ 3430752 w 4548346"/>
              <a:gd name="connsiteY5" fmla="*/ 0 h 4501049"/>
              <a:gd name="connsiteX6" fmla="*/ 4548346 w 4548346"/>
              <a:gd name="connsiteY6" fmla="*/ 0 h 4501049"/>
              <a:gd name="connsiteX7" fmla="*/ 4548346 w 4548346"/>
              <a:gd name="connsiteY7" fmla="*/ 733028 h 4501049"/>
              <a:gd name="connsiteX8" fmla="*/ 4548346 w 4548346"/>
              <a:gd name="connsiteY8" fmla="*/ 1286014 h 4501049"/>
              <a:gd name="connsiteX9" fmla="*/ 4548346 w 4548346"/>
              <a:gd name="connsiteY9" fmla="*/ 1793990 h 4501049"/>
              <a:gd name="connsiteX10" fmla="*/ 4548346 w 4548346"/>
              <a:gd name="connsiteY10" fmla="*/ 2346976 h 4501049"/>
              <a:gd name="connsiteX11" fmla="*/ 4548346 w 4548346"/>
              <a:gd name="connsiteY11" fmla="*/ 2944972 h 4501049"/>
              <a:gd name="connsiteX12" fmla="*/ 4548346 w 4548346"/>
              <a:gd name="connsiteY12" fmla="*/ 3587979 h 4501049"/>
              <a:gd name="connsiteX13" fmla="*/ 4548346 w 4548346"/>
              <a:gd name="connsiteY13" fmla="*/ 4501049 h 4501049"/>
              <a:gd name="connsiteX14" fmla="*/ 3807615 w 4548346"/>
              <a:gd name="connsiteY14" fmla="*/ 4501049 h 4501049"/>
              <a:gd name="connsiteX15" fmla="*/ 3157852 w 4548346"/>
              <a:gd name="connsiteY15" fmla="*/ 4501049 h 4501049"/>
              <a:gd name="connsiteX16" fmla="*/ 2508088 w 4548346"/>
              <a:gd name="connsiteY16" fmla="*/ 4501049 h 4501049"/>
              <a:gd name="connsiteX17" fmla="*/ 1858324 w 4548346"/>
              <a:gd name="connsiteY17" fmla="*/ 4501049 h 4501049"/>
              <a:gd name="connsiteX18" fmla="*/ 1208561 w 4548346"/>
              <a:gd name="connsiteY18" fmla="*/ 4501049 h 4501049"/>
              <a:gd name="connsiteX19" fmla="*/ 604280 w 4548346"/>
              <a:gd name="connsiteY19" fmla="*/ 4501049 h 4501049"/>
              <a:gd name="connsiteX20" fmla="*/ 0 w 4548346"/>
              <a:gd name="connsiteY20" fmla="*/ 4501049 h 4501049"/>
              <a:gd name="connsiteX21" fmla="*/ 0 w 4548346"/>
              <a:gd name="connsiteY21" fmla="*/ 3858042 h 4501049"/>
              <a:gd name="connsiteX22" fmla="*/ 0 w 4548346"/>
              <a:gd name="connsiteY22" fmla="*/ 3170025 h 4501049"/>
              <a:gd name="connsiteX23" fmla="*/ 0 w 4548346"/>
              <a:gd name="connsiteY23" fmla="*/ 2482007 h 4501049"/>
              <a:gd name="connsiteX24" fmla="*/ 0 w 4548346"/>
              <a:gd name="connsiteY24" fmla="*/ 1748979 h 4501049"/>
              <a:gd name="connsiteX25" fmla="*/ 0 w 4548346"/>
              <a:gd name="connsiteY25" fmla="*/ 1105972 h 4501049"/>
              <a:gd name="connsiteX26" fmla="*/ 0 w 4548346"/>
              <a:gd name="connsiteY26" fmla="*/ 0 h 450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48346" h="4501049" fill="none" extrusionOk="0">
                <a:moveTo>
                  <a:pt x="0" y="0"/>
                </a:moveTo>
                <a:cubicBezTo>
                  <a:pt x="335236" y="25873"/>
                  <a:pt x="396194" y="6908"/>
                  <a:pt x="740731" y="0"/>
                </a:cubicBezTo>
                <a:cubicBezTo>
                  <a:pt x="1085268" y="-6908"/>
                  <a:pt x="1278882" y="-12914"/>
                  <a:pt x="1481461" y="0"/>
                </a:cubicBezTo>
                <a:cubicBezTo>
                  <a:pt x="1684040" y="12914"/>
                  <a:pt x="1933538" y="-26176"/>
                  <a:pt x="2131225" y="0"/>
                </a:cubicBezTo>
                <a:cubicBezTo>
                  <a:pt x="2328912" y="26176"/>
                  <a:pt x="2629582" y="21364"/>
                  <a:pt x="2826472" y="0"/>
                </a:cubicBezTo>
                <a:cubicBezTo>
                  <a:pt x="3023362" y="-21364"/>
                  <a:pt x="3165745" y="4678"/>
                  <a:pt x="3430752" y="0"/>
                </a:cubicBezTo>
                <a:cubicBezTo>
                  <a:pt x="3695759" y="-4678"/>
                  <a:pt x="4149377" y="41417"/>
                  <a:pt x="4548346" y="0"/>
                </a:cubicBezTo>
                <a:cubicBezTo>
                  <a:pt x="4523882" y="198578"/>
                  <a:pt x="4546355" y="431258"/>
                  <a:pt x="4548346" y="733028"/>
                </a:cubicBezTo>
                <a:cubicBezTo>
                  <a:pt x="4550337" y="1034798"/>
                  <a:pt x="4549784" y="1055151"/>
                  <a:pt x="4548346" y="1286014"/>
                </a:cubicBezTo>
                <a:cubicBezTo>
                  <a:pt x="4546908" y="1516877"/>
                  <a:pt x="4533767" y="1679549"/>
                  <a:pt x="4548346" y="1793990"/>
                </a:cubicBezTo>
                <a:cubicBezTo>
                  <a:pt x="4562925" y="1908431"/>
                  <a:pt x="4538905" y="2222018"/>
                  <a:pt x="4548346" y="2346976"/>
                </a:cubicBezTo>
                <a:cubicBezTo>
                  <a:pt x="4557787" y="2471934"/>
                  <a:pt x="4548455" y="2739934"/>
                  <a:pt x="4548346" y="2944972"/>
                </a:cubicBezTo>
                <a:cubicBezTo>
                  <a:pt x="4548237" y="3150010"/>
                  <a:pt x="4570168" y="3307521"/>
                  <a:pt x="4548346" y="3587979"/>
                </a:cubicBezTo>
                <a:cubicBezTo>
                  <a:pt x="4526524" y="3868437"/>
                  <a:pt x="4539262" y="4064554"/>
                  <a:pt x="4548346" y="4501049"/>
                </a:cubicBezTo>
                <a:cubicBezTo>
                  <a:pt x="4231747" y="4526186"/>
                  <a:pt x="4098365" y="4489966"/>
                  <a:pt x="3807615" y="4501049"/>
                </a:cubicBezTo>
                <a:cubicBezTo>
                  <a:pt x="3516865" y="4512132"/>
                  <a:pt x="3403296" y="4491061"/>
                  <a:pt x="3157852" y="4501049"/>
                </a:cubicBezTo>
                <a:cubicBezTo>
                  <a:pt x="2912408" y="4511037"/>
                  <a:pt x="2691773" y="4517238"/>
                  <a:pt x="2508088" y="4501049"/>
                </a:cubicBezTo>
                <a:cubicBezTo>
                  <a:pt x="2324403" y="4484860"/>
                  <a:pt x="2176327" y="4499351"/>
                  <a:pt x="1858324" y="4501049"/>
                </a:cubicBezTo>
                <a:cubicBezTo>
                  <a:pt x="1540321" y="4502747"/>
                  <a:pt x="1439797" y="4478226"/>
                  <a:pt x="1208561" y="4501049"/>
                </a:cubicBezTo>
                <a:cubicBezTo>
                  <a:pt x="977325" y="4523872"/>
                  <a:pt x="809708" y="4515658"/>
                  <a:pt x="604280" y="4501049"/>
                </a:cubicBezTo>
                <a:cubicBezTo>
                  <a:pt x="398852" y="4486440"/>
                  <a:pt x="217730" y="4491620"/>
                  <a:pt x="0" y="4501049"/>
                </a:cubicBezTo>
                <a:cubicBezTo>
                  <a:pt x="-10689" y="4243606"/>
                  <a:pt x="16069" y="4120973"/>
                  <a:pt x="0" y="3858042"/>
                </a:cubicBezTo>
                <a:cubicBezTo>
                  <a:pt x="-16069" y="3595111"/>
                  <a:pt x="4416" y="3410173"/>
                  <a:pt x="0" y="3170025"/>
                </a:cubicBezTo>
                <a:cubicBezTo>
                  <a:pt x="-4416" y="2929877"/>
                  <a:pt x="11197" y="2713246"/>
                  <a:pt x="0" y="2482007"/>
                </a:cubicBezTo>
                <a:cubicBezTo>
                  <a:pt x="-11197" y="2250768"/>
                  <a:pt x="-14422" y="1984901"/>
                  <a:pt x="0" y="1748979"/>
                </a:cubicBezTo>
                <a:cubicBezTo>
                  <a:pt x="14422" y="1513057"/>
                  <a:pt x="-25229" y="1425367"/>
                  <a:pt x="0" y="1105972"/>
                </a:cubicBezTo>
                <a:cubicBezTo>
                  <a:pt x="25229" y="786577"/>
                  <a:pt x="-46712" y="416514"/>
                  <a:pt x="0" y="0"/>
                </a:cubicBezTo>
                <a:close/>
              </a:path>
              <a:path w="4548346" h="4501049" stroke="0" extrusionOk="0">
                <a:moveTo>
                  <a:pt x="0" y="0"/>
                </a:moveTo>
                <a:cubicBezTo>
                  <a:pt x="266131" y="-15471"/>
                  <a:pt x="316957" y="-25631"/>
                  <a:pt x="604280" y="0"/>
                </a:cubicBezTo>
                <a:cubicBezTo>
                  <a:pt x="891603" y="25631"/>
                  <a:pt x="934248" y="14835"/>
                  <a:pt x="1117594" y="0"/>
                </a:cubicBezTo>
                <a:cubicBezTo>
                  <a:pt x="1300940" y="-14835"/>
                  <a:pt x="1551999" y="9649"/>
                  <a:pt x="1858324" y="0"/>
                </a:cubicBezTo>
                <a:cubicBezTo>
                  <a:pt x="2164649" y="-9649"/>
                  <a:pt x="2247550" y="24271"/>
                  <a:pt x="2462604" y="0"/>
                </a:cubicBezTo>
                <a:cubicBezTo>
                  <a:pt x="2677658" y="-24271"/>
                  <a:pt x="2780884" y="-8403"/>
                  <a:pt x="3066885" y="0"/>
                </a:cubicBezTo>
                <a:cubicBezTo>
                  <a:pt x="3352886" y="8403"/>
                  <a:pt x="3643778" y="5049"/>
                  <a:pt x="3807615" y="0"/>
                </a:cubicBezTo>
                <a:cubicBezTo>
                  <a:pt x="3971452" y="-5049"/>
                  <a:pt x="4322976" y="19951"/>
                  <a:pt x="4548346" y="0"/>
                </a:cubicBezTo>
                <a:cubicBezTo>
                  <a:pt x="4544589" y="329827"/>
                  <a:pt x="4531501" y="434678"/>
                  <a:pt x="4548346" y="733028"/>
                </a:cubicBezTo>
                <a:cubicBezTo>
                  <a:pt x="4565191" y="1031378"/>
                  <a:pt x="4537935" y="1044273"/>
                  <a:pt x="4548346" y="1286014"/>
                </a:cubicBezTo>
                <a:cubicBezTo>
                  <a:pt x="4558757" y="1527755"/>
                  <a:pt x="4551669" y="1716848"/>
                  <a:pt x="4548346" y="1839000"/>
                </a:cubicBezTo>
                <a:cubicBezTo>
                  <a:pt x="4545023" y="1961152"/>
                  <a:pt x="4571735" y="2337691"/>
                  <a:pt x="4548346" y="2482007"/>
                </a:cubicBezTo>
                <a:cubicBezTo>
                  <a:pt x="4524957" y="2626323"/>
                  <a:pt x="4566873" y="2925100"/>
                  <a:pt x="4548346" y="3170025"/>
                </a:cubicBezTo>
                <a:cubicBezTo>
                  <a:pt x="4529819" y="3414950"/>
                  <a:pt x="4525030" y="3571348"/>
                  <a:pt x="4548346" y="3678000"/>
                </a:cubicBezTo>
                <a:cubicBezTo>
                  <a:pt x="4571662" y="3784652"/>
                  <a:pt x="4574063" y="4255225"/>
                  <a:pt x="4548346" y="4501049"/>
                </a:cubicBezTo>
                <a:cubicBezTo>
                  <a:pt x="4356687" y="4480757"/>
                  <a:pt x="4136526" y="4509755"/>
                  <a:pt x="3898582" y="4501049"/>
                </a:cubicBezTo>
                <a:cubicBezTo>
                  <a:pt x="3660638" y="4492343"/>
                  <a:pt x="3411220" y="4483038"/>
                  <a:pt x="3248819" y="4501049"/>
                </a:cubicBezTo>
                <a:cubicBezTo>
                  <a:pt x="3086418" y="4519060"/>
                  <a:pt x="2656843" y="4484083"/>
                  <a:pt x="2508088" y="4501049"/>
                </a:cubicBezTo>
                <a:cubicBezTo>
                  <a:pt x="2359333" y="4518015"/>
                  <a:pt x="2137325" y="4486464"/>
                  <a:pt x="1858324" y="4501049"/>
                </a:cubicBezTo>
                <a:cubicBezTo>
                  <a:pt x="1579323" y="4515634"/>
                  <a:pt x="1577159" y="4491162"/>
                  <a:pt x="1345011" y="4501049"/>
                </a:cubicBezTo>
                <a:cubicBezTo>
                  <a:pt x="1112863" y="4510936"/>
                  <a:pt x="996112" y="4488828"/>
                  <a:pt x="786214" y="4501049"/>
                </a:cubicBezTo>
                <a:cubicBezTo>
                  <a:pt x="576316" y="4513270"/>
                  <a:pt x="370168" y="4537803"/>
                  <a:pt x="0" y="4501049"/>
                </a:cubicBezTo>
                <a:cubicBezTo>
                  <a:pt x="-496" y="4328261"/>
                  <a:pt x="-15351" y="3997506"/>
                  <a:pt x="0" y="3858042"/>
                </a:cubicBezTo>
                <a:cubicBezTo>
                  <a:pt x="15351" y="3718578"/>
                  <a:pt x="-19583" y="3473278"/>
                  <a:pt x="0" y="3215035"/>
                </a:cubicBezTo>
                <a:cubicBezTo>
                  <a:pt x="19583" y="2956792"/>
                  <a:pt x="2417" y="2773755"/>
                  <a:pt x="0" y="2617038"/>
                </a:cubicBezTo>
                <a:cubicBezTo>
                  <a:pt x="-2417" y="2460321"/>
                  <a:pt x="-24910" y="2265705"/>
                  <a:pt x="0" y="2109063"/>
                </a:cubicBezTo>
                <a:cubicBezTo>
                  <a:pt x="24910" y="1952422"/>
                  <a:pt x="18215" y="1753828"/>
                  <a:pt x="0" y="1601087"/>
                </a:cubicBezTo>
                <a:cubicBezTo>
                  <a:pt x="-18215" y="1448346"/>
                  <a:pt x="-24349" y="1100023"/>
                  <a:pt x="0" y="913070"/>
                </a:cubicBezTo>
                <a:cubicBezTo>
                  <a:pt x="24349" y="726117"/>
                  <a:pt x="-26821" y="401671"/>
                  <a:pt x="0" y="0"/>
                </a:cubicBezTo>
                <a:close/>
              </a:path>
            </a:pathLst>
          </a:custGeom>
          <a:ln w="12700">
            <a:solidFill>
              <a:srgbClr val="DF298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58CA93-A5A8-8C8E-E01F-2A7F2FF03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" y="3361299"/>
            <a:ext cx="864000" cy="2837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CF0AB2-F575-7963-E2B7-723DED684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00" y="3357000"/>
            <a:ext cx="864000" cy="28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5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UPGRADE</a:t>
            </a:r>
            <a:endParaRPr lang="ko-KR" altLang="en-US" sz="4400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2020875042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이수현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06E21-FDE0-BC65-7B78-2AADE01B2B12}"/>
              </a:ext>
            </a:extLst>
          </p:cNvPr>
          <p:cNvSpPr txBox="1"/>
          <p:nvPr/>
        </p:nvSpPr>
        <p:spPr>
          <a:xfrm>
            <a:off x="5211871" y="2781000"/>
            <a:ext cx="3374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▶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e-nanumgothic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main()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에서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각 메뉴로 움직일 수 있도록 정의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C41CFD-B162-4D11-6CD9-90AC42AF9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061000"/>
            <a:ext cx="4448889" cy="3960000"/>
          </a:xfrm>
          <a:custGeom>
            <a:avLst/>
            <a:gdLst>
              <a:gd name="connsiteX0" fmla="*/ 0 w 4448889"/>
              <a:gd name="connsiteY0" fmla="*/ 0 h 3960000"/>
              <a:gd name="connsiteX1" fmla="*/ 680044 w 4448889"/>
              <a:gd name="connsiteY1" fmla="*/ 0 h 3960000"/>
              <a:gd name="connsiteX2" fmla="*/ 1182133 w 4448889"/>
              <a:gd name="connsiteY2" fmla="*/ 0 h 3960000"/>
              <a:gd name="connsiteX3" fmla="*/ 1773200 w 4448889"/>
              <a:gd name="connsiteY3" fmla="*/ 0 h 3960000"/>
              <a:gd name="connsiteX4" fmla="*/ 2497733 w 4448889"/>
              <a:gd name="connsiteY4" fmla="*/ 0 h 3960000"/>
              <a:gd name="connsiteX5" fmla="*/ 3133289 w 4448889"/>
              <a:gd name="connsiteY5" fmla="*/ 0 h 3960000"/>
              <a:gd name="connsiteX6" fmla="*/ 3813333 w 4448889"/>
              <a:gd name="connsiteY6" fmla="*/ 0 h 3960000"/>
              <a:gd name="connsiteX7" fmla="*/ 4448889 w 4448889"/>
              <a:gd name="connsiteY7" fmla="*/ 0 h 3960000"/>
              <a:gd name="connsiteX8" fmla="*/ 4448889 w 4448889"/>
              <a:gd name="connsiteY8" fmla="*/ 660000 h 3960000"/>
              <a:gd name="connsiteX9" fmla="*/ 4448889 w 4448889"/>
              <a:gd name="connsiteY9" fmla="*/ 1359600 h 3960000"/>
              <a:gd name="connsiteX10" fmla="*/ 4448889 w 4448889"/>
              <a:gd name="connsiteY10" fmla="*/ 1940400 h 3960000"/>
              <a:gd name="connsiteX11" fmla="*/ 4448889 w 4448889"/>
              <a:gd name="connsiteY11" fmla="*/ 2481600 h 3960000"/>
              <a:gd name="connsiteX12" fmla="*/ 4448889 w 4448889"/>
              <a:gd name="connsiteY12" fmla="*/ 3062400 h 3960000"/>
              <a:gd name="connsiteX13" fmla="*/ 4448889 w 4448889"/>
              <a:gd name="connsiteY13" fmla="*/ 3960000 h 3960000"/>
              <a:gd name="connsiteX14" fmla="*/ 3813333 w 4448889"/>
              <a:gd name="connsiteY14" fmla="*/ 3960000 h 3960000"/>
              <a:gd name="connsiteX15" fmla="*/ 3177778 w 4448889"/>
              <a:gd name="connsiteY15" fmla="*/ 3960000 h 3960000"/>
              <a:gd name="connsiteX16" fmla="*/ 2631200 w 4448889"/>
              <a:gd name="connsiteY16" fmla="*/ 3960000 h 3960000"/>
              <a:gd name="connsiteX17" fmla="*/ 1995644 w 4448889"/>
              <a:gd name="connsiteY17" fmla="*/ 3960000 h 3960000"/>
              <a:gd name="connsiteX18" fmla="*/ 1360089 w 4448889"/>
              <a:gd name="connsiteY18" fmla="*/ 3960000 h 3960000"/>
              <a:gd name="connsiteX19" fmla="*/ 724533 w 4448889"/>
              <a:gd name="connsiteY19" fmla="*/ 3960000 h 3960000"/>
              <a:gd name="connsiteX20" fmla="*/ 0 w 4448889"/>
              <a:gd name="connsiteY20" fmla="*/ 3960000 h 3960000"/>
              <a:gd name="connsiteX21" fmla="*/ 0 w 4448889"/>
              <a:gd name="connsiteY21" fmla="*/ 3339600 h 3960000"/>
              <a:gd name="connsiteX22" fmla="*/ 0 w 4448889"/>
              <a:gd name="connsiteY22" fmla="*/ 2679600 h 3960000"/>
              <a:gd name="connsiteX23" fmla="*/ 0 w 4448889"/>
              <a:gd name="connsiteY23" fmla="*/ 1980000 h 3960000"/>
              <a:gd name="connsiteX24" fmla="*/ 0 w 4448889"/>
              <a:gd name="connsiteY24" fmla="*/ 1280400 h 3960000"/>
              <a:gd name="connsiteX25" fmla="*/ 0 w 4448889"/>
              <a:gd name="connsiteY25" fmla="*/ 580800 h 3960000"/>
              <a:gd name="connsiteX26" fmla="*/ 0 w 4448889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48889" h="3960000" fill="none" extrusionOk="0">
                <a:moveTo>
                  <a:pt x="0" y="0"/>
                </a:moveTo>
                <a:cubicBezTo>
                  <a:pt x="273646" y="31192"/>
                  <a:pt x="347917" y="31353"/>
                  <a:pt x="680044" y="0"/>
                </a:cubicBezTo>
                <a:cubicBezTo>
                  <a:pt x="1012171" y="-31353"/>
                  <a:pt x="942600" y="-9481"/>
                  <a:pt x="1182133" y="0"/>
                </a:cubicBezTo>
                <a:cubicBezTo>
                  <a:pt x="1421666" y="9481"/>
                  <a:pt x="1509670" y="-10147"/>
                  <a:pt x="1773200" y="0"/>
                </a:cubicBezTo>
                <a:cubicBezTo>
                  <a:pt x="2036730" y="10147"/>
                  <a:pt x="2277712" y="-19076"/>
                  <a:pt x="2497733" y="0"/>
                </a:cubicBezTo>
                <a:cubicBezTo>
                  <a:pt x="2717754" y="19076"/>
                  <a:pt x="2861127" y="-12964"/>
                  <a:pt x="3133289" y="0"/>
                </a:cubicBezTo>
                <a:cubicBezTo>
                  <a:pt x="3405451" y="12964"/>
                  <a:pt x="3619898" y="-21902"/>
                  <a:pt x="3813333" y="0"/>
                </a:cubicBezTo>
                <a:cubicBezTo>
                  <a:pt x="4006768" y="21902"/>
                  <a:pt x="4201760" y="19495"/>
                  <a:pt x="4448889" y="0"/>
                </a:cubicBezTo>
                <a:cubicBezTo>
                  <a:pt x="4439210" y="151641"/>
                  <a:pt x="4447633" y="382780"/>
                  <a:pt x="4448889" y="660000"/>
                </a:cubicBezTo>
                <a:cubicBezTo>
                  <a:pt x="4450145" y="937220"/>
                  <a:pt x="4421548" y="1163318"/>
                  <a:pt x="4448889" y="1359600"/>
                </a:cubicBezTo>
                <a:cubicBezTo>
                  <a:pt x="4476230" y="1555882"/>
                  <a:pt x="4428350" y="1750655"/>
                  <a:pt x="4448889" y="1940400"/>
                </a:cubicBezTo>
                <a:cubicBezTo>
                  <a:pt x="4469428" y="2130145"/>
                  <a:pt x="4469043" y="2321720"/>
                  <a:pt x="4448889" y="2481600"/>
                </a:cubicBezTo>
                <a:cubicBezTo>
                  <a:pt x="4428735" y="2641480"/>
                  <a:pt x="4468071" y="2805002"/>
                  <a:pt x="4448889" y="3062400"/>
                </a:cubicBezTo>
                <a:cubicBezTo>
                  <a:pt x="4429707" y="3319798"/>
                  <a:pt x="4444991" y="3761337"/>
                  <a:pt x="4448889" y="3960000"/>
                </a:cubicBezTo>
                <a:cubicBezTo>
                  <a:pt x="4183914" y="3979101"/>
                  <a:pt x="3964381" y="3936178"/>
                  <a:pt x="3813333" y="3960000"/>
                </a:cubicBezTo>
                <a:cubicBezTo>
                  <a:pt x="3662285" y="3983822"/>
                  <a:pt x="3317583" y="3968968"/>
                  <a:pt x="3177778" y="3960000"/>
                </a:cubicBezTo>
                <a:cubicBezTo>
                  <a:pt x="3037973" y="3951032"/>
                  <a:pt x="2764996" y="3947845"/>
                  <a:pt x="2631200" y="3960000"/>
                </a:cubicBezTo>
                <a:cubicBezTo>
                  <a:pt x="2497404" y="3972155"/>
                  <a:pt x="2312523" y="3967882"/>
                  <a:pt x="1995644" y="3960000"/>
                </a:cubicBezTo>
                <a:cubicBezTo>
                  <a:pt x="1678765" y="3952118"/>
                  <a:pt x="1556427" y="3965987"/>
                  <a:pt x="1360089" y="3960000"/>
                </a:cubicBezTo>
                <a:cubicBezTo>
                  <a:pt x="1163752" y="3954013"/>
                  <a:pt x="1022642" y="3936641"/>
                  <a:pt x="724533" y="3960000"/>
                </a:cubicBezTo>
                <a:cubicBezTo>
                  <a:pt x="426424" y="3983359"/>
                  <a:pt x="173822" y="3956945"/>
                  <a:pt x="0" y="3960000"/>
                </a:cubicBezTo>
                <a:cubicBezTo>
                  <a:pt x="-5080" y="3728153"/>
                  <a:pt x="-25425" y="3480580"/>
                  <a:pt x="0" y="3339600"/>
                </a:cubicBezTo>
                <a:cubicBezTo>
                  <a:pt x="25425" y="3198620"/>
                  <a:pt x="-1968" y="2854837"/>
                  <a:pt x="0" y="2679600"/>
                </a:cubicBezTo>
                <a:cubicBezTo>
                  <a:pt x="1968" y="2504363"/>
                  <a:pt x="24425" y="2326353"/>
                  <a:pt x="0" y="1980000"/>
                </a:cubicBezTo>
                <a:cubicBezTo>
                  <a:pt x="-24425" y="1633647"/>
                  <a:pt x="33873" y="1536374"/>
                  <a:pt x="0" y="1280400"/>
                </a:cubicBezTo>
                <a:cubicBezTo>
                  <a:pt x="-33873" y="1024426"/>
                  <a:pt x="-30013" y="785270"/>
                  <a:pt x="0" y="580800"/>
                </a:cubicBezTo>
                <a:cubicBezTo>
                  <a:pt x="30013" y="376330"/>
                  <a:pt x="16598" y="148404"/>
                  <a:pt x="0" y="0"/>
                </a:cubicBezTo>
                <a:close/>
              </a:path>
              <a:path w="4448889" h="3960000" stroke="0" extrusionOk="0">
                <a:moveTo>
                  <a:pt x="0" y="0"/>
                </a:moveTo>
                <a:cubicBezTo>
                  <a:pt x="235599" y="-10000"/>
                  <a:pt x="409187" y="8756"/>
                  <a:pt x="591067" y="0"/>
                </a:cubicBezTo>
                <a:cubicBezTo>
                  <a:pt x="772947" y="-8756"/>
                  <a:pt x="867029" y="-979"/>
                  <a:pt x="1093156" y="0"/>
                </a:cubicBezTo>
                <a:cubicBezTo>
                  <a:pt x="1319283" y="979"/>
                  <a:pt x="1515365" y="-20084"/>
                  <a:pt x="1817689" y="0"/>
                </a:cubicBezTo>
                <a:cubicBezTo>
                  <a:pt x="2120013" y="20084"/>
                  <a:pt x="2204598" y="21054"/>
                  <a:pt x="2408756" y="0"/>
                </a:cubicBezTo>
                <a:cubicBezTo>
                  <a:pt x="2612914" y="-21054"/>
                  <a:pt x="2714001" y="24815"/>
                  <a:pt x="2999822" y="0"/>
                </a:cubicBezTo>
                <a:cubicBezTo>
                  <a:pt x="3285643" y="-24815"/>
                  <a:pt x="3573740" y="-33116"/>
                  <a:pt x="3724356" y="0"/>
                </a:cubicBezTo>
                <a:cubicBezTo>
                  <a:pt x="3874972" y="33116"/>
                  <a:pt x="4203444" y="20774"/>
                  <a:pt x="4448889" y="0"/>
                </a:cubicBezTo>
                <a:cubicBezTo>
                  <a:pt x="4463298" y="196068"/>
                  <a:pt x="4420624" y="570935"/>
                  <a:pt x="4448889" y="739200"/>
                </a:cubicBezTo>
                <a:cubicBezTo>
                  <a:pt x="4477154" y="907465"/>
                  <a:pt x="4426269" y="1198494"/>
                  <a:pt x="4448889" y="1320000"/>
                </a:cubicBezTo>
                <a:cubicBezTo>
                  <a:pt x="4471509" y="1441506"/>
                  <a:pt x="4465806" y="1702313"/>
                  <a:pt x="4448889" y="1900800"/>
                </a:cubicBezTo>
                <a:cubicBezTo>
                  <a:pt x="4431972" y="2099287"/>
                  <a:pt x="4418358" y="2421694"/>
                  <a:pt x="4448889" y="2560800"/>
                </a:cubicBezTo>
                <a:cubicBezTo>
                  <a:pt x="4479420" y="2699906"/>
                  <a:pt x="4432375" y="3067248"/>
                  <a:pt x="4448889" y="3260400"/>
                </a:cubicBezTo>
                <a:cubicBezTo>
                  <a:pt x="4465403" y="3453552"/>
                  <a:pt x="4418092" y="3645504"/>
                  <a:pt x="4448889" y="3960000"/>
                </a:cubicBezTo>
                <a:cubicBezTo>
                  <a:pt x="4241256" y="3940186"/>
                  <a:pt x="4117701" y="3961840"/>
                  <a:pt x="3813333" y="3960000"/>
                </a:cubicBezTo>
                <a:cubicBezTo>
                  <a:pt x="3508965" y="3958160"/>
                  <a:pt x="3512111" y="3984833"/>
                  <a:pt x="3266756" y="3960000"/>
                </a:cubicBezTo>
                <a:cubicBezTo>
                  <a:pt x="3021401" y="3935167"/>
                  <a:pt x="2814840" y="3941921"/>
                  <a:pt x="2631200" y="3960000"/>
                </a:cubicBezTo>
                <a:cubicBezTo>
                  <a:pt x="2447560" y="3978079"/>
                  <a:pt x="2163310" y="3969226"/>
                  <a:pt x="1906667" y="3960000"/>
                </a:cubicBezTo>
                <a:cubicBezTo>
                  <a:pt x="1650024" y="3950774"/>
                  <a:pt x="1560972" y="3970749"/>
                  <a:pt x="1271111" y="3960000"/>
                </a:cubicBezTo>
                <a:cubicBezTo>
                  <a:pt x="981250" y="3949251"/>
                  <a:pt x="1008398" y="3956112"/>
                  <a:pt x="769022" y="3960000"/>
                </a:cubicBezTo>
                <a:cubicBezTo>
                  <a:pt x="529646" y="3963888"/>
                  <a:pt x="225112" y="3925777"/>
                  <a:pt x="0" y="3960000"/>
                </a:cubicBezTo>
                <a:cubicBezTo>
                  <a:pt x="-28432" y="3722487"/>
                  <a:pt x="32792" y="3505459"/>
                  <a:pt x="0" y="3220800"/>
                </a:cubicBezTo>
                <a:cubicBezTo>
                  <a:pt x="-32792" y="2936141"/>
                  <a:pt x="28489" y="2744782"/>
                  <a:pt x="0" y="2481600"/>
                </a:cubicBezTo>
                <a:cubicBezTo>
                  <a:pt x="-28489" y="2218418"/>
                  <a:pt x="29884" y="2060347"/>
                  <a:pt x="0" y="1821600"/>
                </a:cubicBezTo>
                <a:cubicBezTo>
                  <a:pt x="-29884" y="1582853"/>
                  <a:pt x="-16713" y="1362404"/>
                  <a:pt x="0" y="1201200"/>
                </a:cubicBezTo>
                <a:cubicBezTo>
                  <a:pt x="16713" y="1039996"/>
                  <a:pt x="9669" y="792498"/>
                  <a:pt x="0" y="660000"/>
                </a:cubicBezTo>
                <a:cubicBezTo>
                  <a:pt x="-9669" y="527502"/>
                  <a:pt x="-8113" y="298539"/>
                  <a:pt x="0" y="0"/>
                </a:cubicBezTo>
                <a:close/>
              </a:path>
            </a:pathLst>
          </a:custGeom>
          <a:ln w="12700">
            <a:solidFill>
              <a:srgbClr val="DF298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00534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배달의민족 한나체">
      <a:majorFont>
        <a:latin typeface="배달의민족 한나체 Pro"/>
        <a:ea typeface="배달의민족 한나체 Pro"/>
        <a:cs typeface=""/>
      </a:majorFont>
      <a:minorFont>
        <a:latin typeface="배달의민족 한나체 Air"/>
        <a:ea typeface="배달의민족 한나체 Ai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688</TotalTime>
  <Words>354</Words>
  <Application>Microsoft Office PowerPoint</Application>
  <PresentationFormat>화면 슬라이드 쇼(4:3)</PresentationFormat>
  <Paragraphs>168</Paragraphs>
  <Slides>23</Slides>
  <Notes>12</Notes>
  <HiddenSlides>0</HiddenSlides>
  <MMClips>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Arial</vt:lpstr>
      <vt:lpstr>se-nanumgothic</vt:lpstr>
      <vt:lpstr>배달의민족 한나체 Air</vt:lpstr>
      <vt:lpstr>Adobe 고딕 Std B</vt:lpstr>
      <vt:lpstr>배달의민족 한나체 Pro</vt:lpstr>
      <vt:lpstr>맑은 고딕</vt:lpstr>
      <vt:lpstr>Office 테마</vt:lpstr>
      <vt:lpstr>2020875042</vt:lpstr>
      <vt:lpstr>PowerPoint 프레젠테이션</vt:lpstr>
      <vt:lpstr>GAME</vt:lpstr>
      <vt:lpstr>CODE</vt:lpstr>
      <vt:lpstr>CODE</vt:lpstr>
      <vt:lpstr>CODE</vt:lpstr>
      <vt:lpstr>UPGRADE</vt:lpstr>
      <vt:lpstr>UPGRADE</vt:lpstr>
      <vt:lpstr>UPGRADE</vt:lpstr>
      <vt:lpstr>UPGRADE</vt:lpstr>
      <vt:lpstr>UPGRADE</vt:lpstr>
      <vt:lpstr>UPGRADE</vt:lpstr>
      <vt:lpstr>UPGRADE</vt:lpstr>
      <vt:lpstr>UPGRADE</vt:lpstr>
      <vt:lpstr>UPGRADE</vt:lpstr>
      <vt:lpstr>UPGRADE</vt:lpstr>
      <vt:lpstr>SHAPE</vt:lpstr>
      <vt:lpstr>SHAPE</vt:lpstr>
      <vt:lpstr>SHAPE</vt:lpstr>
      <vt:lpstr>PLAY</vt:lpstr>
      <vt:lpstr>PLAY</vt:lpstr>
      <vt:lpstr>REFERENCE</vt:lpstr>
      <vt:lpstr>2020875042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이수현</cp:lastModifiedBy>
  <cp:revision>62</cp:revision>
  <dcterms:created xsi:type="dcterms:W3CDTF">2015-06-25T00:21:41Z</dcterms:created>
  <dcterms:modified xsi:type="dcterms:W3CDTF">2022-10-12T05:01:14Z</dcterms:modified>
</cp:coreProperties>
</file>